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8"/>
  </p:notesMasterIdLst>
  <p:handoutMasterIdLst>
    <p:handoutMasterId r:id="rId19"/>
  </p:handoutMasterIdLst>
  <p:sldIdLst>
    <p:sldId id="342" r:id="rId5"/>
    <p:sldId id="389" r:id="rId6"/>
    <p:sldId id="375" r:id="rId7"/>
    <p:sldId id="376" r:id="rId8"/>
    <p:sldId id="383" r:id="rId9"/>
    <p:sldId id="385" r:id="rId10"/>
    <p:sldId id="390" r:id="rId11"/>
    <p:sldId id="386" r:id="rId12"/>
    <p:sldId id="387" r:id="rId13"/>
    <p:sldId id="391" r:id="rId14"/>
    <p:sldId id="377" r:id="rId15"/>
    <p:sldId id="380" r:id="rId16"/>
    <p:sldId id="372"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3FBFE"/>
    <a:srgbClr val="000000"/>
    <a:srgbClr val="FFFFFF"/>
    <a:srgbClr val="05202E"/>
    <a:srgbClr val="05152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10A1B5D5-9B99-4C35-A422-299274C87663}">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5388" autoAdjust="0"/>
  </p:normalViewPr>
  <p:slideViewPr>
    <p:cSldViewPr snapToGrid="0" snapToObjects="1" showGuides="1">
      <p:cViewPr varScale="1">
        <p:scale>
          <a:sx n="105" d="100"/>
          <a:sy n="105" d="100"/>
        </p:scale>
        <p:origin x="834" y="114"/>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snapToObjects="1">
      <p:cViewPr varScale="1">
        <p:scale>
          <a:sx n="67" d="100"/>
          <a:sy n="67" d="100"/>
        </p:scale>
        <p:origin x="312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4459878-C319-6BF3-52DC-16FA4340A6C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C82FA7FC-DFAE-8499-5A3E-AD9648D7FCA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58BFD57-AB0A-470B-A7AF-56DFE7B5174A}" type="datetimeFigureOut">
              <a:rPr lang="en-US" smtClean="0"/>
              <a:t>9/18/2024</a:t>
            </a:fld>
            <a:endParaRPr lang="en-US" dirty="0"/>
          </a:p>
        </p:txBody>
      </p:sp>
      <p:sp>
        <p:nvSpPr>
          <p:cNvPr id="4" name="Footer Placeholder 3">
            <a:extLst>
              <a:ext uri="{FF2B5EF4-FFF2-40B4-BE49-F238E27FC236}">
                <a16:creationId xmlns:a16="http://schemas.microsoft.com/office/drawing/2014/main" id="{4C9C12BB-9544-9F9A-BEDA-E7168643859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D1E77E4-B9A2-A882-9240-3AE65EE2176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E9D61A1-75D9-49F7-83EB-F5872642613A}" type="slidenum">
              <a:rPr lang="en-US" smtClean="0"/>
              <a:t>‹#›</a:t>
            </a:fld>
            <a:endParaRPr lang="en-US" dirty="0"/>
          </a:p>
        </p:txBody>
      </p:sp>
    </p:spTree>
    <p:extLst>
      <p:ext uri="{BB962C8B-B14F-4D97-AF65-F5344CB8AC3E}">
        <p14:creationId xmlns:p14="http://schemas.microsoft.com/office/powerpoint/2010/main" val="147732728"/>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jpeg>
</file>

<file path=ppt/media/image15.png>
</file>

<file path=ppt/media/image2.png>
</file>

<file path=ppt/media/image3.png>
</file>

<file path=ppt/media/image4.png>
</file>

<file path=ppt/media/image5.jpe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B3339F-6CEA-4641-BE08-40DAFD6FCF25}" type="datetimeFigureOut">
              <a:rPr lang="en-US" smtClean="0"/>
              <a:t>9/18/2024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F75CB5-5666-5049-9AE0-38EFD385C21E}" type="slidenum">
              <a:rPr lang="en-US" smtClean="0"/>
              <a:t>‹#›</a:t>
            </a:fld>
            <a:endParaRPr lang="en-US" dirty="0"/>
          </a:p>
        </p:txBody>
      </p:sp>
    </p:spTree>
    <p:extLst>
      <p:ext uri="{BB962C8B-B14F-4D97-AF65-F5344CB8AC3E}">
        <p14:creationId xmlns:p14="http://schemas.microsoft.com/office/powerpoint/2010/main" val="4755626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1</a:t>
            </a:fld>
            <a:endParaRPr lang="en-US" dirty="0"/>
          </a:p>
        </p:txBody>
      </p:sp>
    </p:spTree>
    <p:extLst>
      <p:ext uri="{BB962C8B-B14F-4D97-AF65-F5344CB8AC3E}">
        <p14:creationId xmlns:p14="http://schemas.microsoft.com/office/powerpoint/2010/main" val="157599972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11</a:t>
            </a:fld>
            <a:endParaRPr lang="en-US" dirty="0"/>
          </a:p>
        </p:txBody>
      </p:sp>
    </p:spTree>
    <p:extLst>
      <p:ext uri="{BB962C8B-B14F-4D97-AF65-F5344CB8AC3E}">
        <p14:creationId xmlns:p14="http://schemas.microsoft.com/office/powerpoint/2010/main" val="7124872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12</a:t>
            </a:fld>
            <a:endParaRPr lang="en-US" dirty="0"/>
          </a:p>
        </p:txBody>
      </p:sp>
    </p:spTree>
    <p:extLst>
      <p:ext uri="{BB962C8B-B14F-4D97-AF65-F5344CB8AC3E}">
        <p14:creationId xmlns:p14="http://schemas.microsoft.com/office/powerpoint/2010/main" val="8392136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13</a:t>
            </a:fld>
            <a:endParaRPr lang="en-US" dirty="0"/>
          </a:p>
        </p:txBody>
      </p:sp>
    </p:spTree>
    <p:extLst>
      <p:ext uri="{BB962C8B-B14F-4D97-AF65-F5344CB8AC3E}">
        <p14:creationId xmlns:p14="http://schemas.microsoft.com/office/powerpoint/2010/main" val="41678901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2</a:t>
            </a:fld>
            <a:endParaRPr lang="en-US" dirty="0"/>
          </a:p>
        </p:txBody>
      </p:sp>
    </p:spTree>
    <p:extLst>
      <p:ext uri="{BB962C8B-B14F-4D97-AF65-F5344CB8AC3E}">
        <p14:creationId xmlns:p14="http://schemas.microsoft.com/office/powerpoint/2010/main" val="31374865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3</a:t>
            </a:fld>
            <a:endParaRPr lang="en-US" dirty="0"/>
          </a:p>
        </p:txBody>
      </p:sp>
    </p:spTree>
    <p:extLst>
      <p:ext uri="{BB962C8B-B14F-4D97-AF65-F5344CB8AC3E}">
        <p14:creationId xmlns:p14="http://schemas.microsoft.com/office/powerpoint/2010/main" val="29825224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4</a:t>
            </a:fld>
            <a:endParaRPr lang="en-US" dirty="0"/>
          </a:p>
        </p:txBody>
      </p:sp>
    </p:spTree>
    <p:extLst>
      <p:ext uri="{BB962C8B-B14F-4D97-AF65-F5344CB8AC3E}">
        <p14:creationId xmlns:p14="http://schemas.microsoft.com/office/powerpoint/2010/main" val="24930290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5</a:t>
            </a:fld>
            <a:endParaRPr lang="en-US" dirty="0"/>
          </a:p>
        </p:txBody>
      </p:sp>
    </p:spTree>
    <p:extLst>
      <p:ext uri="{BB962C8B-B14F-4D97-AF65-F5344CB8AC3E}">
        <p14:creationId xmlns:p14="http://schemas.microsoft.com/office/powerpoint/2010/main" val="22689664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6</a:t>
            </a:fld>
            <a:endParaRPr lang="en-US" dirty="0"/>
          </a:p>
        </p:txBody>
      </p:sp>
    </p:spTree>
    <p:extLst>
      <p:ext uri="{BB962C8B-B14F-4D97-AF65-F5344CB8AC3E}">
        <p14:creationId xmlns:p14="http://schemas.microsoft.com/office/powerpoint/2010/main" val="36263074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8</a:t>
            </a:fld>
            <a:endParaRPr lang="en-US" dirty="0"/>
          </a:p>
        </p:txBody>
      </p:sp>
    </p:spTree>
    <p:extLst>
      <p:ext uri="{BB962C8B-B14F-4D97-AF65-F5344CB8AC3E}">
        <p14:creationId xmlns:p14="http://schemas.microsoft.com/office/powerpoint/2010/main" val="17677805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9</a:t>
            </a:fld>
            <a:endParaRPr lang="en-US" dirty="0"/>
          </a:p>
        </p:txBody>
      </p:sp>
    </p:spTree>
    <p:extLst>
      <p:ext uri="{BB962C8B-B14F-4D97-AF65-F5344CB8AC3E}">
        <p14:creationId xmlns:p14="http://schemas.microsoft.com/office/powerpoint/2010/main" val="22345905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10</a:t>
            </a:fld>
            <a:endParaRPr lang="en-US" dirty="0"/>
          </a:p>
        </p:txBody>
      </p:sp>
    </p:spTree>
    <p:extLst>
      <p:ext uri="{BB962C8B-B14F-4D97-AF65-F5344CB8AC3E}">
        <p14:creationId xmlns:p14="http://schemas.microsoft.com/office/powerpoint/2010/main" val="84821287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Subtitle">
    <p:bg>
      <p:bgPr>
        <a:gradFill>
          <a:gsLst>
            <a:gs pos="93000">
              <a:schemeClr val="tx2"/>
            </a:gs>
            <a:gs pos="81000">
              <a:schemeClr val="accent6">
                <a:lumMod val="50000"/>
              </a:schemeClr>
            </a:gs>
            <a:gs pos="27000">
              <a:schemeClr val="tx1"/>
            </a:gs>
            <a:gs pos="8000">
              <a:schemeClr val="accent4">
                <a:lumMod val="75000"/>
              </a:schemeClr>
            </a:gs>
            <a:gs pos="0">
              <a:schemeClr val="accent4"/>
            </a:gs>
            <a:gs pos="99000">
              <a:schemeClr val="tx2">
                <a:lumMod val="40000"/>
                <a:lumOff val="60000"/>
              </a:schemeClr>
            </a:gs>
          </a:gsLst>
          <a:lin ang="12600000" scaled="0"/>
        </a:gra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1BA6450-E291-DC40-F198-C02B485137B0}"/>
              </a:ext>
              <a:ext uri="{C183D7F6-B498-43B3-948B-1728B52AA6E4}">
                <adec:decorative xmlns:adec="http://schemas.microsoft.com/office/drawing/2017/decorative" val="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3" y="1"/>
            <a:ext cx="12192003" cy="6857999"/>
          </a:xfrm>
          <a:prstGeom prst="rect">
            <a:avLst/>
          </a:prstGeom>
        </p:spPr>
      </p:pic>
      <p:sp>
        <p:nvSpPr>
          <p:cNvPr id="2" name="Title 1">
            <a:extLst>
              <a:ext uri="{FF2B5EF4-FFF2-40B4-BE49-F238E27FC236}">
                <a16:creationId xmlns:a16="http://schemas.microsoft.com/office/drawing/2014/main" id="{3A462FF1-D97D-8505-FE7F-8B2DB411A8B1}"/>
              </a:ext>
            </a:extLst>
          </p:cNvPr>
          <p:cNvSpPr>
            <a:spLocks noGrp="1"/>
          </p:cNvSpPr>
          <p:nvPr>
            <p:ph type="title" hasCustomPrompt="1"/>
          </p:nvPr>
        </p:nvSpPr>
        <p:spPr>
          <a:xfrm>
            <a:off x="0" y="304799"/>
            <a:ext cx="12191998" cy="3215641"/>
          </a:xfrm>
        </p:spPr>
        <p:txBody>
          <a:bodyPr lIns="0" rIns="0" bIns="0" anchor="b" anchorCtr="0">
            <a:noAutofit/>
          </a:bodyPr>
          <a:lstStyle>
            <a:lvl1pPr algn="ctr">
              <a:defRPr sz="6000" kern="1200" cap="all" spc="300" baseline="0">
                <a:solidFill>
                  <a:schemeClr val="accent3">
                    <a:lumMod val="75000"/>
                  </a:schemeClr>
                </a:solidFill>
              </a:defRPr>
            </a:lvl1pPr>
          </a:lstStyle>
          <a:p>
            <a:r>
              <a:rPr lang="en-US" dirty="0"/>
              <a:t>Click to add title</a:t>
            </a:r>
          </a:p>
        </p:txBody>
      </p:sp>
      <p:sp>
        <p:nvSpPr>
          <p:cNvPr id="12" name="Subtitle 2">
            <a:extLst>
              <a:ext uri="{FF2B5EF4-FFF2-40B4-BE49-F238E27FC236}">
                <a16:creationId xmlns:a16="http://schemas.microsoft.com/office/drawing/2014/main" id="{58B9CAE2-F3DD-D6D3-96C8-D947A4117752}"/>
              </a:ext>
            </a:extLst>
          </p:cNvPr>
          <p:cNvSpPr>
            <a:spLocks noGrp="1"/>
          </p:cNvSpPr>
          <p:nvPr>
            <p:ph type="subTitle" idx="1" hasCustomPrompt="1"/>
          </p:nvPr>
        </p:nvSpPr>
        <p:spPr>
          <a:xfrm>
            <a:off x="3" y="3670628"/>
            <a:ext cx="12191997" cy="2577772"/>
          </a:xfrm>
        </p:spPr>
        <p:txBody>
          <a:bodyPr>
            <a:noAutofit/>
          </a:bodyPr>
          <a:lstStyle>
            <a:lvl1pPr marL="0" indent="0" algn="ctr">
              <a:buNone/>
              <a:defRPr sz="3200" b="0" i="0" cap="all" spc="600" baseline="0">
                <a:solidFill>
                  <a:schemeClr val="accent3"/>
                </a:solidFill>
                <a:latin typeface="+mj-lt"/>
                <a:cs typeface="Biome Light" panose="020B03030302040208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Tree>
    <p:extLst>
      <p:ext uri="{BB962C8B-B14F-4D97-AF65-F5344CB8AC3E}">
        <p14:creationId xmlns:p14="http://schemas.microsoft.com/office/powerpoint/2010/main" val="411932155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Title and 2 column">
    <p:bg>
      <p:bgPr>
        <a:gradFill>
          <a:gsLst>
            <a:gs pos="100000">
              <a:schemeClr val="tx2"/>
            </a:gs>
            <a:gs pos="81000">
              <a:schemeClr val="accent6"/>
            </a:gs>
            <a:gs pos="55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123B0D0-B01D-0BB0-6127-A878BE49D18E}"/>
              </a:ext>
              <a:ext uri="{C183D7F6-B498-43B3-948B-1728B52AA6E4}">
                <adec:decorative xmlns:adec="http://schemas.microsoft.com/office/drawing/2017/decorative" val="1"/>
              </a:ext>
            </a:extLst>
          </p:cNvPr>
          <p:cNvSpPr/>
          <p:nvPr userDrawn="1"/>
        </p:nvSpPr>
        <p:spPr>
          <a:xfrm>
            <a:off x="6039728" y="-6350"/>
            <a:ext cx="6154615" cy="686435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Nova"/>
              <a:ea typeface="+mn-ea"/>
              <a:cs typeface="+mn-cs"/>
            </a:endParaRPr>
          </a:p>
        </p:txBody>
      </p:sp>
      <p:sp>
        <p:nvSpPr>
          <p:cNvPr id="2" name="Title 1">
            <a:extLst>
              <a:ext uri="{FF2B5EF4-FFF2-40B4-BE49-F238E27FC236}">
                <a16:creationId xmlns:a16="http://schemas.microsoft.com/office/drawing/2014/main" id="{DF8070BB-B3B5-3A8A-2466-D661C741794F}"/>
              </a:ext>
            </a:extLst>
          </p:cNvPr>
          <p:cNvSpPr>
            <a:spLocks noGrp="1"/>
          </p:cNvSpPr>
          <p:nvPr>
            <p:ph type="title" hasCustomPrompt="1"/>
          </p:nvPr>
        </p:nvSpPr>
        <p:spPr>
          <a:xfrm>
            <a:off x="6889627" y="173736"/>
            <a:ext cx="4352662" cy="2203704"/>
          </a:xfrm>
        </p:spPr>
        <p:txBody>
          <a:bodyPr anchor="b">
            <a:noAutofit/>
          </a:bodyPr>
          <a:lstStyle>
            <a:lvl1pPr algn="l">
              <a:defRPr sz="3200" cap="all" spc="0" baseline="0">
                <a:solidFill>
                  <a:schemeClr val="accent3">
                    <a:lumMod val="75000"/>
                  </a:schemeClr>
                </a:solidFill>
              </a:defRPr>
            </a:lvl1pPr>
          </a:lstStyle>
          <a:p>
            <a:r>
              <a:rPr lang="en-US" dirty="0"/>
              <a:t>Click to add title</a:t>
            </a:r>
          </a:p>
        </p:txBody>
      </p:sp>
      <p:sp>
        <p:nvSpPr>
          <p:cNvPr id="10" name="Picture Placeholder 9">
            <a:extLst>
              <a:ext uri="{FF2B5EF4-FFF2-40B4-BE49-F238E27FC236}">
                <a16:creationId xmlns:a16="http://schemas.microsoft.com/office/drawing/2014/main" id="{6C363351-4779-B42E-ED7A-C4AF2920BABC}"/>
              </a:ext>
            </a:extLst>
          </p:cNvPr>
          <p:cNvSpPr>
            <a:spLocks noGrp="1"/>
          </p:cNvSpPr>
          <p:nvPr>
            <p:ph type="pic" sz="quarter" idx="37"/>
          </p:nvPr>
        </p:nvSpPr>
        <p:spPr>
          <a:xfrm>
            <a:off x="336550" y="336550"/>
            <a:ext cx="5303640" cy="6184900"/>
          </a:xfrm>
        </p:spPr>
        <p:txBody>
          <a:bodyPr/>
          <a:lstStyle>
            <a:lvl1pPr algn="ctr">
              <a:defRPr sz="2000"/>
            </a:lvl1pPr>
          </a:lstStyle>
          <a:p>
            <a:r>
              <a:rPr lang="en-US"/>
              <a:t>Click icon to add picture</a:t>
            </a:r>
            <a:endParaRPr lang="en-US" dirty="0"/>
          </a:p>
        </p:txBody>
      </p:sp>
      <p:sp>
        <p:nvSpPr>
          <p:cNvPr id="19" name="Content Placeholder 4">
            <a:extLst>
              <a:ext uri="{FF2B5EF4-FFF2-40B4-BE49-F238E27FC236}">
                <a16:creationId xmlns:a16="http://schemas.microsoft.com/office/drawing/2014/main" id="{39870F08-C2AE-9AF7-58DE-EEA8A48BEDA9}"/>
              </a:ext>
            </a:extLst>
          </p:cNvPr>
          <p:cNvSpPr>
            <a:spLocks noGrp="1"/>
          </p:cNvSpPr>
          <p:nvPr>
            <p:ph sz="quarter" idx="36" hasCustomPrompt="1"/>
          </p:nvPr>
        </p:nvSpPr>
        <p:spPr>
          <a:xfrm>
            <a:off x="6889627" y="3104277"/>
            <a:ext cx="4371560" cy="3022201"/>
          </a:xfrm>
        </p:spPr>
        <p:txBody>
          <a:bodyPr/>
          <a:lstStyle>
            <a:lvl1pPr marL="0" indent="0">
              <a:lnSpc>
                <a:spcPct val="120000"/>
              </a:lnSpc>
              <a:spcBef>
                <a:spcPts val="1000"/>
              </a:spcBef>
              <a:spcAft>
                <a:spcPts val="600"/>
              </a:spcAft>
              <a:buClr>
                <a:schemeClr val="accent6"/>
              </a:buClr>
              <a:buFont typeface="Arial" panose="020B0604020202020204" pitchFamily="34" charset="0"/>
              <a:buNone/>
              <a:defRPr sz="1800" spc="0" baseline="0">
                <a:solidFill>
                  <a:schemeClr val="bg1"/>
                </a:solidFill>
                <a:latin typeface="+mn-lt"/>
              </a:defRPr>
            </a:lvl1pPr>
            <a:lvl2pPr marL="569214" indent="-285750">
              <a:lnSpc>
                <a:spcPct val="120000"/>
              </a:lnSpc>
              <a:spcBef>
                <a:spcPts val="1000"/>
              </a:spcBef>
              <a:spcAft>
                <a:spcPts val="600"/>
              </a:spcAft>
              <a:buClr>
                <a:schemeClr val="accent3"/>
              </a:buClr>
              <a:buFont typeface="Arial" panose="020B0604020202020204" pitchFamily="34" charset="0"/>
              <a:buChar char="•"/>
              <a:defRPr sz="1800" spc="0"/>
            </a:lvl2pPr>
            <a:lvl3pPr marL="861822" indent="-285750">
              <a:lnSpc>
                <a:spcPct val="120000"/>
              </a:lnSpc>
              <a:spcBef>
                <a:spcPts val="1000"/>
              </a:spcBef>
              <a:spcAft>
                <a:spcPts val="600"/>
              </a:spcAft>
              <a:buClr>
                <a:schemeClr val="accent3"/>
              </a:buClr>
              <a:buFont typeface="Arial" panose="020B0604020202020204" pitchFamily="34" charset="0"/>
              <a:buChar char="•"/>
              <a:defRPr sz="1800" spc="0"/>
            </a:lvl3pPr>
            <a:lvl4pPr marL="1152144" indent="-285750">
              <a:lnSpc>
                <a:spcPct val="120000"/>
              </a:lnSpc>
              <a:spcBef>
                <a:spcPts val="1000"/>
              </a:spcBef>
              <a:spcAft>
                <a:spcPts val="600"/>
              </a:spcAft>
              <a:buClr>
                <a:schemeClr val="accent3"/>
              </a:buClr>
              <a:buFont typeface="Arial" panose="020B0604020202020204" pitchFamily="34" charset="0"/>
              <a:buChar char="•"/>
              <a:defRPr sz="1800" spc="0"/>
            </a:lvl4pPr>
          </a:lstStyle>
          <a:p>
            <a:pPr lvl="0"/>
            <a:r>
              <a:rPr lang="en-US" dirty="0"/>
              <a:t>Click to add content</a:t>
            </a:r>
          </a:p>
          <a:p>
            <a:pPr lvl="1"/>
            <a:r>
              <a:rPr lang="en-US" dirty="0"/>
              <a:t>Second level</a:t>
            </a:r>
          </a:p>
          <a:p>
            <a:pPr lvl="2"/>
            <a:r>
              <a:rPr lang="en-US" dirty="0"/>
              <a:t>Third level</a:t>
            </a:r>
          </a:p>
          <a:p>
            <a:pPr lvl="3"/>
            <a:r>
              <a:rPr lang="en-US" dirty="0"/>
              <a:t>Fourth level</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cxnSp>
        <p:nvCxnSpPr>
          <p:cNvPr id="4" name="Straight Connector 3">
            <a:extLst>
              <a:ext uri="{FF2B5EF4-FFF2-40B4-BE49-F238E27FC236}">
                <a16:creationId xmlns:a16="http://schemas.microsoft.com/office/drawing/2014/main" id="{F0712911-615E-724B-FC0F-996291526D31}"/>
              </a:ext>
              <a:ext uri="{C183D7F6-B498-43B3-948B-1728B52AA6E4}">
                <adec:decorative xmlns:adec="http://schemas.microsoft.com/office/drawing/2017/decorative" val="1"/>
              </a:ext>
            </a:extLst>
          </p:cNvPr>
          <p:cNvCxnSpPr>
            <a:cxnSpLocks/>
          </p:cNvCxnSpPr>
          <p:nvPr userDrawn="1"/>
        </p:nvCxnSpPr>
        <p:spPr>
          <a:xfrm>
            <a:off x="6889627" y="2679480"/>
            <a:ext cx="4352662"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3308264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9_Title and 2 column">
    <p:bg>
      <p:bgPr>
        <a:gradFill>
          <a:gsLst>
            <a:gs pos="100000">
              <a:schemeClr val="tx2"/>
            </a:gs>
            <a:gs pos="81000">
              <a:schemeClr val="accent6"/>
            </a:gs>
            <a:gs pos="55000">
              <a:srgbClr val="02090E"/>
            </a:gs>
            <a:gs pos="14000">
              <a:schemeClr val="accent4">
                <a:lumMod val="75000"/>
              </a:schemeClr>
            </a:gs>
            <a:gs pos="0">
              <a:schemeClr val="accent4"/>
            </a:gs>
          </a:gsLst>
          <a:lin ang="2700000" scaled="0"/>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CFFF0E2-6B47-67EB-D6AA-D972E7B7C367}"/>
              </a:ext>
              <a:ext uri="{C183D7F6-B498-43B3-948B-1728B52AA6E4}">
                <adec:decorative xmlns:adec="http://schemas.microsoft.com/office/drawing/2017/decorative" val="1"/>
              </a:ext>
            </a:extLst>
          </p:cNvPr>
          <p:cNvSpPr/>
          <p:nvPr userDrawn="1"/>
        </p:nvSpPr>
        <p:spPr>
          <a:xfrm>
            <a:off x="0" y="-6350"/>
            <a:ext cx="4646951" cy="686435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Nova"/>
              <a:ea typeface="+mn-ea"/>
              <a:cs typeface="+mn-cs"/>
            </a:endParaRPr>
          </a:p>
        </p:txBody>
      </p:sp>
      <p:cxnSp>
        <p:nvCxnSpPr>
          <p:cNvPr id="4" name="Straight Connector 3">
            <a:extLst>
              <a:ext uri="{FF2B5EF4-FFF2-40B4-BE49-F238E27FC236}">
                <a16:creationId xmlns:a16="http://schemas.microsoft.com/office/drawing/2014/main" id="{94827F6F-999F-23E9-8C09-325D1A76B07A}"/>
              </a:ext>
              <a:ext uri="{C183D7F6-B498-43B3-948B-1728B52AA6E4}">
                <adec:decorative xmlns:adec="http://schemas.microsoft.com/office/drawing/2017/decorative" val="1"/>
              </a:ext>
            </a:extLst>
          </p:cNvPr>
          <p:cNvCxnSpPr>
            <a:cxnSpLocks/>
          </p:cNvCxnSpPr>
          <p:nvPr userDrawn="1"/>
        </p:nvCxnSpPr>
        <p:spPr>
          <a:xfrm>
            <a:off x="835831" y="2680134"/>
            <a:ext cx="3114078"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F8070BB-B3B5-3A8A-2466-D661C741794F}"/>
              </a:ext>
            </a:extLst>
          </p:cNvPr>
          <p:cNvSpPr>
            <a:spLocks noGrp="1"/>
          </p:cNvSpPr>
          <p:nvPr>
            <p:ph type="title" hasCustomPrompt="1"/>
          </p:nvPr>
        </p:nvSpPr>
        <p:spPr>
          <a:xfrm>
            <a:off x="835370" y="171396"/>
            <a:ext cx="3736630" cy="2202350"/>
          </a:xfrm>
        </p:spPr>
        <p:txBody>
          <a:bodyPr anchor="b">
            <a:noAutofit/>
          </a:bodyPr>
          <a:lstStyle>
            <a:lvl1pPr algn="l">
              <a:defRPr sz="3200" cap="all" spc="0" baseline="0">
                <a:solidFill>
                  <a:schemeClr val="accent3">
                    <a:lumMod val="75000"/>
                  </a:schemeClr>
                </a:solidFill>
              </a:defRPr>
            </a:lvl1pPr>
          </a:lstStyle>
          <a:p>
            <a:r>
              <a:rPr lang="en-US" dirty="0"/>
              <a:t>Click to add title</a:t>
            </a:r>
          </a:p>
        </p:txBody>
      </p:sp>
      <p:sp>
        <p:nvSpPr>
          <p:cNvPr id="19" name="Content Placeholder 4">
            <a:extLst>
              <a:ext uri="{FF2B5EF4-FFF2-40B4-BE49-F238E27FC236}">
                <a16:creationId xmlns:a16="http://schemas.microsoft.com/office/drawing/2014/main" id="{39870F08-C2AE-9AF7-58DE-EEA8A48BEDA9}"/>
              </a:ext>
            </a:extLst>
          </p:cNvPr>
          <p:cNvSpPr>
            <a:spLocks noGrp="1"/>
          </p:cNvSpPr>
          <p:nvPr>
            <p:ph sz="quarter" idx="36" hasCustomPrompt="1"/>
          </p:nvPr>
        </p:nvSpPr>
        <p:spPr>
          <a:xfrm>
            <a:off x="841716" y="3078480"/>
            <a:ext cx="3108193" cy="3047997"/>
          </a:xfrm>
        </p:spPr>
        <p:txBody>
          <a:bodyPr/>
          <a:lstStyle>
            <a:lvl1pPr marL="0" indent="0">
              <a:lnSpc>
                <a:spcPct val="120000"/>
              </a:lnSpc>
              <a:spcBef>
                <a:spcPts val="1000"/>
              </a:spcBef>
              <a:spcAft>
                <a:spcPts val="600"/>
              </a:spcAft>
              <a:buClr>
                <a:schemeClr val="accent6"/>
              </a:buClr>
              <a:buFont typeface="Arial" panose="020B0604020202020204" pitchFamily="34" charset="0"/>
              <a:buNone/>
              <a:defRPr sz="1800" spc="0" baseline="0">
                <a:solidFill>
                  <a:schemeClr val="bg1"/>
                </a:solidFill>
                <a:latin typeface="+mn-lt"/>
              </a:defRPr>
            </a:lvl1pPr>
            <a:lvl2pPr marL="569214" indent="-285750">
              <a:lnSpc>
                <a:spcPct val="120000"/>
              </a:lnSpc>
              <a:spcBef>
                <a:spcPts val="1000"/>
              </a:spcBef>
              <a:spcAft>
                <a:spcPts val="600"/>
              </a:spcAft>
              <a:buClr>
                <a:schemeClr val="accent3"/>
              </a:buClr>
              <a:buFont typeface="Arial" panose="020B0604020202020204" pitchFamily="34" charset="0"/>
              <a:buChar char="•"/>
              <a:defRPr sz="1800" spc="0"/>
            </a:lvl2pPr>
            <a:lvl3pPr marL="861822" indent="-285750">
              <a:lnSpc>
                <a:spcPct val="120000"/>
              </a:lnSpc>
              <a:spcBef>
                <a:spcPts val="1000"/>
              </a:spcBef>
              <a:spcAft>
                <a:spcPts val="600"/>
              </a:spcAft>
              <a:buClr>
                <a:schemeClr val="accent3"/>
              </a:buClr>
              <a:buFont typeface="Arial" panose="020B0604020202020204" pitchFamily="34" charset="0"/>
              <a:buChar char="•"/>
              <a:defRPr sz="1800" spc="0"/>
            </a:lvl3pPr>
            <a:lvl4pPr marL="1152144" indent="-285750">
              <a:lnSpc>
                <a:spcPct val="120000"/>
              </a:lnSpc>
              <a:spcBef>
                <a:spcPts val="1000"/>
              </a:spcBef>
              <a:spcAft>
                <a:spcPts val="600"/>
              </a:spcAft>
              <a:buClr>
                <a:schemeClr val="accent3"/>
              </a:buClr>
              <a:buFont typeface="Arial" panose="020B0604020202020204" pitchFamily="34" charset="0"/>
              <a:buChar char="•"/>
              <a:defRPr sz="1800" spc="0"/>
            </a:lvl4pPr>
          </a:lstStyle>
          <a:p>
            <a:pPr lvl="0"/>
            <a:r>
              <a:rPr lang="en-US" dirty="0"/>
              <a:t>Click to add content</a:t>
            </a:r>
          </a:p>
          <a:p>
            <a:pPr lvl="1"/>
            <a:r>
              <a:rPr lang="en-US" dirty="0"/>
              <a:t>Second level</a:t>
            </a:r>
          </a:p>
          <a:p>
            <a:pPr lvl="2"/>
            <a:r>
              <a:rPr lang="en-US" dirty="0"/>
              <a:t>Third level</a:t>
            </a:r>
          </a:p>
          <a:p>
            <a:pPr lvl="3"/>
            <a:r>
              <a:rPr lang="en-US" dirty="0"/>
              <a:t>Fourth level</a:t>
            </a:r>
          </a:p>
        </p:txBody>
      </p:sp>
      <p:sp>
        <p:nvSpPr>
          <p:cNvPr id="12" name="Table Placeholder 11">
            <a:extLst>
              <a:ext uri="{FF2B5EF4-FFF2-40B4-BE49-F238E27FC236}">
                <a16:creationId xmlns:a16="http://schemas.microsoft.com/office/drawing/2014/main" id="{D360C16C-E69B-FDEF-F033-CA9A2E238288}"/>
              </a:ext>
            </a:extLst>
          </p:cNvPr>
          <p:cNvSpPr>
            <a:spLocks noGrp="1"/>
          </p:cNvSpPr>
          <p:nvPr>
            <p:ph type="tbl" sz="quarter" idx="37"/>
          </p:nvPr>
        </p:nvSpPr>
        <p:spPr>
          <a:xfrm>
            <a:off x="5067300" y="404813"/>
            <a:ext cx="6705600" cy="6048375"/>
          </a:xfrm>
        </p:spPr>
        <p:txBody>
          <a:bodyPr/>
          <a:lstStyle>
            <a:lvl1pPr>
              <a:defRPr sz="2400">
                <a:latin typeface="+mn-lt"/>
              </a:defRPr>
            </a:lvl1pPr>
          </a:lstStyle>
          <a:p>
            <a:r>
              <a:rPr lang="en-US"/>
              <a:t>Click icon to add table</a:t>
            </a:r>
            <a:endParaRPr lang="en-US" dirty="0"/>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Presentation title</a:t>
            </a:r>
          </a:p>
        </p:txBody>
      </p:sp>
    </p:spTree>
    <p:extLst>
      <p:ext uri="{BB962C8B-B14F-4D97-AF65-F5344CB8AC3E}">
        <p14:creationId xmlns:p14="http://schemas.microsoft.com/office/powerpoint/2010/main" val="3907219857"/>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0_Title and 2 column">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196A82D-0723-4BA3-0283-9F0D67B0CEF4}"/>
              </a:ext>
              <a:ext uri="{C183D7F6-B498-43B3-948B-1728B52AA6E4}">
                <adec:decorative xmlns:adec="http://schemas.microsoft.com/office/drawing/2017/decorative" val="1"/>
              </a:ext>
            </a:extLst>
          </p:cNvPr>
          <p:cNvSpPr/>
          <p:nvPr userDrawn="1"/>
        </p:nvSpPr>
        <p:spPr>
          <a:xfrm>
            <a:off x="0" y="0"/>
            <a:ext cx="12191999" cy="685800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cxnSp>
        <p:nvCxnSpPr>
          <p:cNvPr id="4" name="Straight Connector 3">
            <a:extLst>
              <a:ext uri="{FF2B5EF4-FFF2-40B4-BE49-F238E27FC236}">
                <a16:creationId xmlns:a16="http://schemas.microsoft.com/office/drawing/2014/main" id="{6A20A5FD-BDFB-45F2-E644-E93FB81CA575}"/>
              </a:ext>
              <a:ext uri="{C183D7F6-B498-43B3-948B-1728B52AA6E4}">
                <adec:decorative xmlns:adec="http://schemas.microsoft.com/office/drawing/2017/decorative" val="1"/>
              </a:ext>
            </a:extLst>
          </p:cNvPr>
          <p:cNvCxnSpPr>
            <a:cxnSpLocks/>
          </p:cNvCxnSpPr>
          <p:nvPr userDrawn="1"/>
        </p:nvCxnSpPr>
        <p:spPr>
          <a:xfrm>
            <a:off x="807039" y="1983416"/>
            <a:ext cx="10435630"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F8070BB-B3B5-3A8A-2466-D661C741794F}"/>
              </a:ext>
            </a:extLst>
          </p:cNvPr>
          <p:cNvSpPr>
            <a:spLocks noGrp="1"/>
          </p:cNvSpPr>
          <p:nvPr>
            <p:ph type="title" hasCustomPrompt="1"/>
          </p:nvPr>
        </p:nvSpPr>
        <p:spPr>
          <a:xfrm>
            <a:off x="733562" y="433906"/>
            <a:ext cx="10515601" cy="1327464"/>
          </a:xfrm>
        </p:spPr>
        <p:txBody>
          <a:bodyPr anchor="b">
            <a:noAutofit/>
          </a:bodyPr>
          <a:lstStyle>
            <a:lvl1pPr algn="l">
              <a:defRPr sz="3200" cap="all" spc="0" baseline="0">
                <a:solidFill>
                  <a:schemeClr val="accent3">
                    <a:lumMod val="75000"/>
                  </a:schemeClr>
                </a:solidFill>
              </a:defRPr>
            </a:lvl1pPr>
          </a:lstStyle>
          <a:p>
            <a:r>
              <a:rPr lang="en-US" dirty="0"/>
              <a:t>Click to add title</a:t>
            </a:r>
          </a:p>
        </p:txBody>
      </p:sp>
      <p:sp>
        <p:nvSpPr>
          <p:cNvPr id="19" name="Content Placeholder 4">
            <a:extLst>
              <a:ext uri="{FF2B5EF4-FFF2-40B4-BE49-F238E27FC236}">
                <a16:creationId xmlns:a16="http://schemas.microsoft.com/office/drawing/2014/main" id="{39870F08-C2AE-9AF7-58DE-EEA8A48BEDA9}"/>
              </a:ext>
            </a:extLst>
          </p:cNvPr>
          <p:cNvSpPr>
            <a:spLocks noGrp="1"/>
          </p:cNvSpPr>
          <p:nvPr>
            <p:ph sz="quarter" idx="36" hasCustomPrompt="1"/>
          </p:nvPr>
        </p:nvSpPr>
        <p:spPr>
          <a:xfrm>
            <a:off x="814302" y="2465535"/>
            <a:ext cx="7303538" cy="3427265"/>
          </a:xfrm>
        </p:spPr>
        <p:txBody>
          <a:bodyPr/>
          <a:lstStyle>
            <a:lvl1pPr marL="283464" indent="-283464">
              <a:lnSpc>
                <a:spcPct val="120000"/>
              </a:lnSpc>
              <a:spcBef>
                <a:spcPts val="1000"/>
              </a:spcBef>
              <a:buClr>
                <a:schemeClr val="accent3"/>
              </a:buClr>
              <a:buFont typeface="Arial" panose="020B0604020202020204" pitchFamily="34" charset="0"/>
              <a:buChar char="•"/>
              <a:defRPr sz="1800" spc="0" baseline="0">
                <a:solidFill>
                  <a:schemeClr val="bg1"/>
                </a:solidFill>
                <a:latin typeface="+mn-lt"/>
              </a:defRPr>
            </a:lvl1pPr>
            <a:lvl2pPr marL="566928" indent="-283464">
              <a:lnSpc>
                <a:spcPct val="120000"/>
              </a:lnSpc>
              <a:spcBef>
                <a:spcPts val="500"/>
              </a:spcBef>
              <a:buClr>
                <a:schemeClr val="accent3"/>
              </a:buClr>
              <a:defRPr sz="1800" spc="0"/>
            </a:lvl2pPr>
            <a:lvl3pPr marL="859536" indent="-283464">
              <a:lnSpc>
                <a:spcPct val="120000"/>
              </a:lnSpc>
              <a:spcBef>
                <a:spcPts val="500"/>
              </a:spcBef>
              <a:buClr>
                <a:schemeClr val="accent3"/>
              </a:buClr>
              <a:defRPr sz="1800" spc="0"/>
            </a:lvl3pPr>
            <a:lvl4pPr marL="1152144">
              <a:lnSpc>
                <a:spcPct val="120000"/>
              </a:lnSpc>
              <a:spcBef>
                <a:spcPts val="500"/>
              </a:spcBef>
              <a:buClr>
                <a:schemeClr val="accent3"/>
              </a:buClr>
              <a:defRPr sz="1800" spc="0"/>
            </a:lvl4pPr>
          </a:lstStyle>
          <a:p>
            <a:pPr lvl="0"/>
            <a:r>
              <a:rPr lang="en-US" dirty="0"/>
              <a:t>Click to add content</a:t>
            </a:r>
          </a:p>
          <a:p>
            <a:pPr lvl="1"/>
            <a:r>
              <a:rPr lang="en-US" dirty="0"/>
              <a:t>Second level</a:t>
            </a:r>
          </a:p>
          <a:p>
            <a:pPr lvl="2"/>
            <a:r>
              <a:rPr lang="en-US" dirty="0"/>
              <a:t>Third level</a:t>
            </a:r>
          </a:p>
          <a:p>
            <a:pPr lvl="3"/>
            <a:r>
              <a:rPr lang="en-US" dirty="0"/>
              <a:t>Fourth level</a:t>
            </a:r>
          </a:p>
        </p:txBody>
      </p:sp>
      <p:sp>
        <p:nvSpPr>
          <p:cNvPr id="10" name="Content Placeholder 9">
            <a:extLst>
              <a:ext uri="{FF2B5EF4-FFF2-40B4-BE49-F238E27FC236}">
                <a16:creationId xmlns:a16="http://schemas.microsoft.com/office/drawing/2014/main" id="{4E7FC75E-AA73-003E-D4E3-B1819886AF9C}"/>
              </a:ext>
            </a:extLst>
          </p:cNvPr>
          <p:cNvSpPr>
            <a:spLocks noGrp="1"/>
          </p:cNvSpPr>
          <p:nvPr>
            <p:ph sz="quarter" idx="37" hasCustomPrompt="1"/>
          </p:nvPr>
        </p:nvSpPr>
        <p:spPr>
          <a:xfrm>
            <a:off x="8392160" y="2465388"/>
            <a:ext cx="2856865" cy="3427412"/>
          </a:xfrm>
        </p:spPr>
        <p:txBody>
          <a:bodyPr/>
          <a:lstStyle>
            <a:lvl1pPr marL="0" indent="0">
              <a:lnSpc>
                <a:spcPct val="120000"/>
              </a:lnSpc>
              <a:spcBef>
                <a:spcPts val="1000"/>
              </a:spcBef>
              <a:buFont typeface="Arial" panose="020B0604020202020204" pitchFamily="34" charset="0"/>
              <a:buNone/>
              <a:defRPr sz="1800">
                <a:solidFill>
                  <a:schemeClr val="bg1"/>
                </a:solidFill>
                <a:latin typeface="+mn-lt"/>
              </a:defRPr>
            </a:lvl1pPr>
            <a:lvl2pPr marL="457200" indent="0">
              <a:lnSpc>
                <a:spcPct val="120000"/>
              </a:lnSpc>
              <a:spcBef>
                <a:spcPts val="1000"/>
              </a:spcBef>
              <a:buNone/>
              <a:defRPr sz="1600">
                <a:solidFill>
                  <a:schemeClr val="bg1"/>
                </a:solidFill>
                <a:latin typeface="+mn-lt"/>
              </a:defRPr>
            </a:lvl2pPr>
            <a:lvl3pPr marL="914400" indent="0">
              <a:lnSpc>
                <a:spcPct val="120000"/>
              </a:lnSpc>
              <a:spcBef>
                <a:spcPts val="1000"/>
              </a:spcBef>
              <a:buNone/>
              <a:defRPr sz="1400">
                <a:solidFill>
                  <a:schemeClr val="bg1"/>
                </a:solidFill>
                <a:latin typeface="+mn-lt"/>
              </a:defRPr>
            </a:lvl3pPr>
            <a:lvl4pPr marL="1371600" indent="0">
              <a:lnSpc>
                <a:spcPct val="120000"/>
              </a:lnSpc>
              <a:spcBef>
                <a:spcPts val="1000"/>
              </a:spcBef>
              <a:buNone/>
              <a:defRPr sz="1200">
                <a:solidFill>
                  <a:schemeClr val="bg1"/>
                </a:solidFill>
                <a:latin typeface="+mn-lt"/>
              </a:defRPr>
            </a:lvl4pPr>
            <a:lvl5pPr marL="1828800" indent="0">
              <a:lnSpc>
                <a:spcPct val="120000"/>
              </a:lnSpc>
              <a:spcBef>
                <a:spcPts val="1000"/>
              </a:spcBef>
              <a:buNone/>
              <a:defRPr sz="1200">
                <a:solidFill>
                  <a:schemeClr val="bg1"/>
                </a:solidFill>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Presentation title</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3245611963"/>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2 column">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2D51531-1219-2E4B-DCE7-C6FD9D809F0C}"/>
              </a:ext>
              <a:ext uri="{C183D7F6-B498-43B3-948B-1728B52AA6E4}">
                <adec:decorative xmlns:adec="http://schemas.microsoft.com/office/drawing/2017/decorative" val="1"/>
              </a:ext>
            </a:extLst>
          </p:cNvPr>
          <p:cNvSpPr/>
          <p:nvPr userDrawn="1"/>
        </p:nvSpPr>
        <p:spPr>
          <a:xfrm>
            <a:off x="321869" y="343814"/>
            <a:ext cx="11550701" cy="6210605"/>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cxnSp>
        <p:nvCxnSpPr>
          <p:cNvPr id="4" name="Straight Connector 3">
            <a:extLst>
              <a:ext uri="{FF2B5EF4-FFF2-40B4-BE49-F238E27FC236}">
                <a16:creationId xmlns:a16="http://schemas.microsoft.com/office/drawing/2014/main" id="{BEC02E56-87A4-158A-F0B0-DB8E9BE3AE5E}"/>
              </a:ext>
              <a:ext uri="{C183D7F6-B498-43B3-948B-1728B52AA6E4}">
                <adec:decorative xmlns:adec="http://schemas.microsoft.com/office/drawing/2017/decorative" val="1"/>
              </a:ext>
            </a:extLst>
          </p:cNvPr>
          <p:cNvCxnSpPr>
            <a:cxnSpLocks/>
          </p:cNvCxnSpPr>
          <p:nvPr userDrawn="1"/>
        </p:nvCxnSpPr>
        <p:spPr>
          <a:xfrm>
            <a:off x="807039" y="1991547"/>
            <a:ext cx="10546763"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F8070BB-B3B5-3A8A-2466-D661C741794F}"/>
              </a:ext>
            </a:extLst>
          </p:cNvPr>
          <p:cNvSpPr>
            <a:spLocks noGrp="1"/>
          </p:cNvSpPr>
          <p:nvPr>
            <p:ph type="title" hasCustomPrompt="1"/>
          </p:nvPr>
        </p:nvSpPr>
        <p:spPr>
          <a:xfrm>
            <a:off x="835370" y="643842"/>
            <a:ext cx="10515601" cy="1140849"/>
          </a:xfrm>
        </p:spPr>
        <p:txBody>
          <a:bodyPr lIns="0" anchor="b">
            <a:noAutofit/>
          </a:bodyPr>
          <a:lstStyle>
            <a:lvl1pPr algn="l">
              <a:defRPr sz="3200" cap="all" spc="0" baseline="0">
                <a:solidFill>
                  <a:schemeClr val="accent3">
                    <a:lumMod val="75000"/>
                  </a:schemeClr>
                </a:solidFill>
              </a:defRPr>
            </a:lvl1pPr>
          </a:lstStyle>
          <a:p>
            <a:r>
              <a:rPr lang="en-US" dirty="0"/>
              <a:t>Click to add title</a:t>
            </a:r>
          </a:p>
        </p:txBody>
      </p:sp>
      <p:sp>
        <p:nvSpPr>
          <p:cNvPr id="10" name="Table Placeholder 9">
            <a:extLst>
              <a:ext uri="{FF2B5EF4-FFF2-40B4-BE49-F238E27FC236}">
                <a16:creationId xmlns:a16="http://schemas.microsoft.com/office/drawing/2014/main" id="{471D7DE3-05F5-8052-02FA-6EF9717E15BE}"/>
              </a:ext>
            </a:extLst>
          </p:cNvPr>
          <p:cNvSpPr>
            <a:spLocks noGrp="1"/>
          </p:cNvSpPr>
          <p:nvPr>
            <p:ph type="tbl" sz="quarter" idx="13"/>
          </p:nvPr>
        </p:nvSpPr>
        <p:spPr>
          <a:xfrm>
            <a:off x="835025" y="2560638"/>
            <a:ext cx="10515600" cy="3478212"/>
          </a:xfrm>
        </p:spPr>
        <p:txBody>
          <a:bodyPr/>
          <a:lstStyle>
            <a:lvl1pPr>
              <a:defRPr sz="2400">
                <a:latin typeface="+mn-lt"/>
              </a:defRPr>
            </a:lvl1pPr>
          </a:lstStyle>
          <a:p>
            <a:r>
              <a:rPr lang="en-US"/>
              <a:t>Click icon to add table</a:t>
            </a:r>
            <a:endParaRPr lang="en-US" dirty="0"/>
          </a:p>
        </p:txBody>
      </p:sp>
      <p:cxnSp>
        <p:nvCxnSpPr>
          <p:cNvPr id="8" name="Straight Connector 7">
            <a:extLst>
              <a:ext uri="{FF2B5EF4-FFF2-40B4-BE49-F238E27FC236}">
                <a16:creationId xmlns:a16="http://schemas.microsoft.com/office/drawing/2014/main" id="{6468DE94-FC46-A848-7949-ABFEADADEA16}"/>
              </a:ext>
              <a:ext uri="{C183D7F6-B498-43B3-948B-1728B52AA6E4}">
                <adec:decorative xmlns:adec="http://schemas.microsoft.com/office/drawing/2017/decorative" val="1"/>
              </a:ext>
            </a:extLst>
          </p:cNvPr>
          <p:cNvCxnSpPr>
            <a:cxnSpLocks/>
          </p:cNvCxnSpPr>
          <p:nvPr userDrawn="1"/>
        </p:nvCxnSpPr>
        <p:spPr>
          <a:xfrm>
            <a:off x="807039" y="1983705"/>
            <a:ext cx="10435630"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Presentation title</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4545918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losing">
    <p:bg>
      <p:bgPr>
        <a:gradFill>
          <a:gsLst>
            <a:gs pos="81987">
              <a:schemeClr val="accent6">
                <a:lumMod val="50000"/>
              </a:schemeClr>
            </a:gs>
            <a:gs pos="35040">
              <a:srgbClr val="020B11"/>
            </a:gs>
            <a:gs pos="11979">
              <a:schemeClr val="accent4">
                <a:lumMod val="50000"/>
              </a:schemeClr>
            </a:gs>
            <a:gs pos="0">
              <a:schemeClr val="accent4"/>
            </a:gs>
            <a:gs pos="99000">
              <a:schemeClr val="tx2"/>
            </a:gs>
          </a:gsLst>
          <a:lin ang="5400000" scaled="1"/>
        </a:gra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289F5C3D-E9E6-75E0-BF7D-799B5CFE5ED0}"/>
              </a:ext>
              <a:ext uri="{C183D7F6-B498-43B3-948B-1728B52AA6E4}">
                <adec:decorative xmlns:adec="http://schemas.microsoft.com/office/drawing/2017/decorative" val="1"/>
              </a:ext>
            </a:extLst>
          </p:cNvPr>
          <p:cNvGrpSpPr/>
          <p:nvPr userDrawn="1"/>
        </p:nvGrpSpPr>
        <p:grpSpPr>
          <a:xfrm>
            <a:off x="4575462" y="4137"/>
            <a:ext cx="7616537" cy="6853863"/>
            <a:chOff x="4575462" y="4137"/>
            <a:chExt cx="7616537" cy="6853863"/>
          </a:xfrm>
        </p:grpSpPr>
        <p:grpSp>
          <p:nvGrpSpPr>
            <p:cNvPr id="16" name="Group 15">
              <a:extLst>
                <a:ext uri="{FF2B5EF4-FFF2-40B4-BE49-F238E27FC236}">
                  <a16:creationId xmlns:a16="http://schemas.microsoft.com/office/drawing/2014/main" id="{CDE1D2C2-40C4-6B80-E8C6-B4CE94C23037}"/>
                </a:ext>
              </a:extLst>
            </p:cNvPr>
            <p:cNvGrpSpPr/>
            <p:nvPr/>
          </p:nvGrpSpPr>
          <p:grpSpPr>
            <a:xfrm>
              <a:off x="4575462" y="691665"/>
              <a:ext cx="364018" cy="857035"/>
              <a:chOff x="468157" y="1144246"/>
              <a:chExt cx="364018" cy="857035"/>
            </a:xfrm>
          </p:grpSpPr>
          <p:sp>
            <p:nvSpPr>
              <p:cNvPr id="27" name="Oval 26">
                <a:extLst>
                  <a:ext uri="{FF2B5EF4-FFF2-40B4-BE49-F238E27FC236}">
                    <a16:creationId xmlns:a16="http://schemas.microsoft.com/office/drawing/2014/main" id="{7C904D88-E1BE-F1FA-D405-F55DA966DA84}"/>
                  </a:ext>
                  <a:ext uri="{C183D7F6-B498-43B3-948B-1728B52AA6E4}">
                    <adec:decorative xmlns:adec="http://schemas.microsoft.com/office/drawing/2017/decorative" val="1"/>
                  </a:ext>
                </a:extLst>
              </p:cNvPr>
              <p:cNvSpPr/>
              <p:nvPr/>
            </p:nvSpPr>
            <p:spPr>
              <a:xfrm>
                <a:off x="705405" y="1144246"/>
                <a:ext cx="126770" cy="126770"/>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8" name="Graphic 12">
                <a:extLst>
                  <a:ext uri="{FF2B5EF4-FFF2-40B4-BE49-F238E27FC236}">
                    <a16:creationId xmlns:a16="http://schemas.microsoft.com/office/drawing/2014/main" id="{1D8F0816-C429-D32E-058B-33405874DFA7}"/>
                  </a:ext>
                  <a:ext uri="{C183D7F6-B498-43B3-948B-1728B52AA6E4}">
                    <adec:decorative xmlns:adec="http://schemas.microsoft.com/office/drawing/2017/decorative" val="1"/>
                  </a:ext>
                </a:extLst>
              </p:cNvPr>
              <p:cNvSpPr/>
              <p:nvPr/>
            </p:nvSpPr>
            <p:spPr>
              <a:xfrm>
                <a:off x="468157" y="1963496"/>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grpSp>
        <p:pic>
          <p:nvPicPr>
            <p:cNvPr id="4" name="Content Placeholder 14">
              <a:extLst>
                <a:ext uri="{FF2B5EF4-FFF2-40B4-BE49-F238E27FC236}">
                  <a16:creationId xmlns:a16="http://schemas.microsoft.com/office/drawing/2014/main" id="{14AC0A97-7D79-3DBE-FB53-A9EBFD806E06}"/>
                </a:ext>
                <a:ext uri="{C183D7F6-B498-43B3-948B-1728B52AA6E4}">
                  <adec:decorative xmlns:adec="http://schemas.microsoft.com/office/drawing/2017/decorative" val="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6542796" y="4137"/>
              <a:ext cx="5649203" cy="6853863"/>
            </a:xfrm>
            <a:prstGeom prst="rect">
              <a:avLst/>
            </a:prstGeom>
          </p:spPr>
        </p:pic>
      </p:grpSp>
      <p:sp>
        <p:nvSpPr>
          <p:cNvPr id="2" name="Title 1">
            <a:extLst>
              <a:ext uri="{FF2B5EF4-FFF2-40B4-BE49-F238E27FC236}">
                <a16:creationId xmlns:a16="http://schemas.microsoft.com/office/drawing/2014/main" id="{51E83F98-B388-2594-BACB-E3DB652C97D5}"/>
              </a:ext>
            </a:extLst>
          </p:cNvPr>
          <p:cNvSpPr>
            <a:spLocks noGrp="1"/>
          </p:cNvSpPr>
          <p:nvPr>
            <p:ph type="title" hasCustomPrompt="1"/>
          </p:nvPr>
        </p:nvSpPr>
        <p:spPr>
          <a:xfrm>
            <a:off x="835831" y="173735"/>
            <a:ext cx="4409514" cy="2203704"/>
          </a:xfrm>
        </p:spPr>
        <p:txBody>
          <a:bodyPr anchor="b">
            <a:noAutofit/>
          </a:bodyPr>
          <a:lstStyle>
            <a:lvl1pPr>
              <a:defRPr sz="3200" cap="all" baseline="0">
                <a:solidFill>
                  <a:schemeClr val="accent3"/>
                </a:solidFill>
              </a:defRPr>
            </a:lvl1pPr>
          </a:lstStyle>
          <a:p>
            <a:r>
              <a:rPr lang="en-US" dirty="0"/>
              <a:t>Click to add title</a:t>
            </a:r>
          </a:p>
        </p:txBody>
      </p:sp>
      <p:sp>
        <p:nvSpPr>
          <p:cNvPr id="7" name="Content Placeholder 6">
            <a:extLst>
              <a:ext uri="{FF2B5EF4-FFF2-40B4-BE49-F238E27FC236}">
                <a16:creationId xmlns:a16="http://schemas.microsoft.com/office/drawing/2014/main" id="{0D9D0F3E-69D8-49F3-5D7A-71FDC4E3EEE3}"/>
              </a:ext>
            </a:extLst>
          </p:cNvPr>
          <p:cNvSpPr>
            <a:spLocks noGrp="1"/>
          </p:cNvSpPr>
          <p:nvPr>
            <p:ph sz="quarter" idx="14" hasCustomPrompt="1"/>
          </p:nvPr>
        </p:nvSpPr>
        <p:spPr>
          <a:xfrm>
            <a:off x="831850" y="3079119"/>
            <a:ext cx="4413250" cy="2752725"/>
          </a:xfrm>
        </p:spPr>
        <p:txBody>
          <a:bodyPr/>
          <a:lstStyle>
            <a:lvl1pPr>
              <a:lnSpc>
                <a:spcPct val="120000"/>
              </a:lnSpc>
              <a:spcBef>
                <a:spcPts val="1000"/>
              </a:spcBef>
              <a:defRPr sz="1800">
                <a:solidFill>
                  <a:schemeClr val="bg1"/>
                </a:solidFill>
                <a:latin typeface="+mn-lt"/>
              </a:defRPr>
            </a:lvl1pPr>
            <a:lvl2pPr>
              <a:lnSpc>
                <a:spcPct val="120000"/>
              </a:lnSpc>
              <a:spcBef>
                <a:spcPts val="1000"/>
              </a:spcBef>
              <a:buClr>
                <a:schemeClr val="accent3"/>
              </a:buClr>
              <a:defRPr sz="1600">
                <a:solidFill>
                  <a:schemeClr val="bg1"/>
                </a:solidFill>
                <a:latin typeface="+mn-lt"/>
              </a:defRPr>
            </a:lvl2pPr>
            <a:lvl3pPr>
              <a:lnSpc>
                <a:spcPct val="120000"/>
              </a:lnSpc>
              <a:spcBef>
                <a:spcPts val="1000"/>
              </a:spcBef>
              <a:buClr>
                <a:schemeClr val="accent3"/>
              </a:buClr>
              <a:defRPr sz="1400">
                <a:solidFill>
                  <a:schemeClr val="bg1"/>
                </a:solidFill>
                <a:latin typeface="+mn-lt"/>
              </a:defRPr>
            </a:lvl3pPr>
            <a:lvl4pPr>
              <a:lnSpc>
                <a:spcPct val="120000"/>
              </a:lnSpc>
              <a:spcBef>
                <a:spcPts val="1000"/>
              </a:spcBef>
              <a:buClr>
                <a:schemeClr val="accent3"/>
              </a:buClr>
              <a:defRPr sz="1200">
                <a:solidFill>
                  <a:schemeClr val="bg1"/>
                </a:solidFill>
                <a:latin typeface="+mn-lt"/>
              </a:defRPr>
            </a:lvl4pPr>
            <a:lvl5pPr>
              <a:lnSpc>
                <a:spcPct val="120000"/>
              </a:lnSpc>
              <a:spcBef>
                <a:spcPts val="1000"/>
              </a:spcBef>
              <a:buClr>
                <a:schemeClr val="accent3"/>
              </a:buClr>
              <a:defRPr sz="1200">
                <a:solidFill>
                  <a:schemeClr val="bg1"/>
                </a:solidFill>
                <a:latin typeface="+mn-lt"/>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6" name="Straight Connector 5">
            <a:extLst>
              <a:ext uri="{FF2B5EF4-FFF2-40B4-BE49-F238E27FC236}">
                <a16:creationId xmlns:a16="http://schemas.microsoft.com/office/drawing/2014/main" id="{61CFC792-44F7-2497-E19D-8FB08AFF94F7}"/>
              </a:ext>
              <a:ext uri="{C183D7F6-B498-43B3-948B-1728B52AA6E4}">
                <adec:decorative xmlns:adec="http://schemas.microsoft.com/office/drawing/2017/decorative" val="1"/>
              </a:ext>
            </a:extLst>
          </p:cNvPr>
          <p:cNvCxnSpPr>
            <a:cxnSpLocks/>
          </p:cNvCxnSpPr>
          <p:nvPr userDrawn="1"/>
        </p:nvCxnSpPr>
        <p:spPr>
          <a:xfrm>
            <a:off x="835831" y="2679192"/>
            <a:ext cx="4101929"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7826071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Only">
    <p:bg>
      <p:bgPr>
        <a:gradFill>
          <a:gsLst>
            <a:gs pos="93000">
              <a:schemeClr val="tx2"/>
            </a:gs>
            <a:gs pos="81000">
              <a:schemeClr val="accent6">
                <a:lumMod val="50000"/>
              </a:schemeClr>
            </a:gs>
            <a:gs pos="27000">
              <a:schemeClr val="tx1"/>
            </a:gs>
            <a:gs pos="8000">
              <a:schemeClr val="accent4">
                <a:lumMod val="75000"/>
              </a:schemeClr>
            </a:gs>
            <a:gs pos="0">
              <a:schemeClr val="accent4"/>
            </a:gs>
            <a:gs pos="99000">
              <a:schemeClr val="tx2">
                <a:lumMod val="40000"/>
                <a:lumOff val="60000"/>
              </a:schemeClr>
            </a:gs>
          </a:gsLst>
          <a:lin ang="12600000" scaled="0"/>
        </a:gra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1BA6450-E291-DC40-F198-C02B485137B0}"/>
              </a:ext>
              <a:ext uri="{C183D7F6-B498-43B3-948B-1728B52AA6E4}">
                <adec:decorative xmlns:adec="http://schemas.microsoft.com/office/drawing/2017/decorative" val="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3" y="1"/>
            <a:ext cx="12192003" cy="6857999"/>
          </a:xfrm>
          <a:prstGeom prst="rect">
            <a:avLst/>
          </a:prstGeom>
        </p:spPr>
      </p:pic>
      <p:sp>
        <p:nvSpPr>
          <p:cNvPr id="2" name="Title 1">
            <a:extLst>
              <a:ext uri="{FF2B5EF4-FFF2-40B4-BE49-F238E27FC236}">
                <a16:creationId xmlns:a16="http://schemas.microsoft.com/office/drawing/2014/main" id="{3A462FF1-D97D-8505-FE7F-8B2DB411A8B1}"/>
              </a:ext>
            </a:extLst>
          </p:cNvPr>
          <p:cNvSpPr>
            <a:spLocks noGrp="1"/>
          </p:cNvSpPr>
          <p:nvPr>
            <p:ph type="title" hasCustomPrompt="1"/>
          </p:nvPr>
        </p:nvSpPr>
        <p:spPr>
          <a:xfrm>
            <a:off x="3" y="1821180"/>
            <a:ext cx="12191994" cy="3215641"/>
          </a:xfrm>
        </p:spPr>
        <p:txBody>
          <a:bodyPr lIns="0" rIns="0" bIns="0" anchor="ctr" anchorCtr="0">
            <a:noAutofit/>
          </a:bodyPr>
          <a:lstStyle>
            <a:lvl1pPr algn="ctr">
              <a:defRPr sz="6000" kern="1200" cap="all" spc="300" baseline="0">
                <a:solidFill>
                  <a:schemeClr val="accent3">
                    <a:lumMod val="75000"/>
                  </a:schemeClr>
                </a:solidFill>
              </a:defRPr>
            </a:lvl1pPr>
          </a:lstStyle>
          <a:p>
            <a:r>
              <a:rPr lang="en-US" dirty="0"/>
              <a:t>Click to add title</a:t>
            </a:r>
          </a:p>
        </p:txBody>
      </p:sp>
    </p:spTree>
    <p:extLst>
      <p:ext uri="{BB962C8B-B14F-4D97-AF65-F5344CB8AC3E}">
        <p14:creationId xmlns:p14="http://schemas.microsoft.com/office/powerpoint/2010/main" val="1635045103"/>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3">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9A084D09-1B2D-4EE2-82A7-83196133B801}"/>
              </a:ext>
              <a:ext uri="{C183D7F6-B498-43B3-948B-1728B52AA6E4}">
                <adec:decorative xmlns:adec="http://schemas.microsoft.com/office/drawing/2017/decorative" val="1"/>
              </a:ext>
            </a:extLst>
          </p:cNvPr>
          <p:cNvGrpSpPr/>
          <p:nvPr userDrawn="1"/>
        </p:nvGrpSpPr>
        <p:grpSpPr>
          <a:xfrm>
            <a:off x="0" y="-6350"/>
            <a:ext cx="12185769" cy="6864350"/>
            <a:chOff x="0" y="-6350"/>
            <a:chExt cx="12185769" cy="6864350"/>
          </a:xfrm>
        </p:grpSpPr>
        <p:sp>
          <p:nvSpPr>
            <p:cNvPr id="4" name="Rectangle 3">
              <a:extLst>
                <a:ext uri="{FF2B5EF4-FFF2-40B4-BE49-F238E27FC236}">
                  <a16:creationId xmlns:a16="http://schemas.microsoft.com/office/drawing/2014/main" id="{53860AA6-1B14-DF89-B725-CC444E502028}"/>
                </a:ext>
                <a:ext uri="{C183D7F6-B498-43B3-948B-1728B52AA6E4}">
                  <adec:decorative xmlns:adec="http://schemas.microsoft.com/office/drawing/2017/decorative" val="1"/>
                </a:ext>
              </a:extLst>
            </p:cNvPr>
            <p:cNvSpPr/>
            <p:nvPr/>
          </p:nvSpPr>
          <p:spPr>
            <a:xfrm>
              <a:off x="0" y="-6350"/>
              <a:ext cx="6160393" cy="686435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pic>
          <p:nvPicPr>
            <p:cNvPr id="6" name="Content Placeholder 14">
              <a:extLst>
                <a:ext uri="{FF2B5EF4-FFF2-40B4-BE49-F238E27FC236}">
                  <a16:creationId xmlns:a16="http://schemas.microsoft.com/office/drawing/2014/main" id="{D172E570-D67F-4980-88C2-CF6560C1C193}"/>
                </a:ext>
                <a:ext uri="{C183D7F6-B498-43B3-948B-1728B52AA6E4}">
                  <adec:decorative xmlns:adec="http://schemas.microsoft.com/office/drawing/2017/decorative" val="1"/>
                </a:ext>
              </a:extLst>
            </p:cNvPr>
            <p:cNvPicPr>
              <a:picLocks noChangeAspect="1"/>
            </p:cNvPicPr>
            <p:nvPr/>
          </p:nvPicPr>
          <p:blipFill rotWithShape="1">
            <a:blip r:embed="rId2" cstate="screen">
              <a:alphaModFix/>
              <a:extLst>
                <a:ext uri="{28A0092B-C50C-407E-A947-70E740481C1C}">
                  <a14:useLocalDpi xmlns:a14="http://schemas.microsoft.com/office/drawing/2010/main"/>
                </a:ext>
              </a:extLst>
            </a:blip>
            <a:srcRect/>
            <a:stretch/>
          </p:blipFill>
          <p:spPr>
            <a:xfrm rot="5400000">
              <a:off x="5750267" y="410125"/>
              <a:ext cx="6845628" cy="6025377"/>
            </a:xfrm>
            <a:prstGeom prst="rect">
              <a:avLst/>
            </a:prstGeom>
          </p:spPr>
        </p:pic>
        <p:grpSp>
          <p:nvGrpSpPr>
            <p:cNvPr id="7" name="Group 6">
              <a:extLst>
                <a:ext uri="{FF2B5EF4-FFF2-40B4-BE49-F238E27FC236}">
                  <a16:creationId xmlns:a16="http://schemas.microsoft.com/office/drawing/2014/main" id="{AF90BF68-CF26-6705-CBFD-428BEB787EDB}"/>
                </a:ext>
              </a:extLst>
            </p:cNvPr>
            <p:cNvGrpSpPr/>
            <p:nvPr/>
          </p:nvGrpSpPr>
          <p:grpSpPr>
            <a:xfrm rot="10800000">
              <a:off x="5304704" y="259572"/>
              <a:ext cx="584267" cy="390181"/>
              <a:chOff x="1876516" y="596691"/>
              <a:chExt cx="584267" cy="390181"/>
            </a:xfrm>
          </p:grpSpPr>
          <p:sp>
            <p:nvSpPr>
              <p:cNvPr id="8" name="Oval 7">
                <a:extLst>
                  <a:ext uri="{FF2B5EF4-FFF2-40B4-BE49-F238E27FC236}">
                    <a16:creationId xmlns:a16="http://schemas.microsoft.com/office/drawing/2014/main" id="{1066F635-8DB9-B091-8467-D8F0327217F4}"/>
                  </a:ext>
                  <a:ext uri="{C183D7F6-B498-43B3-948B-1728B52AA6E4}">
                    <adec:decorative xmlns:adec="http://schemas.microsoft.com/office/drawing/2017/decorative" val="1"/>
                  </a:ext>
                </a:extLst>
              </p:cNvPr>
              <p:cNvSpPr/>
              <p:nvPr/>
            </p:nvSpPr>
            <p:spPr>
              <a:xfrm>
                <a:off x="1876516" y="842493"/>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9" name="Graphic 12">
                <a:extLst>
                  <a:ext uri="{FF2B5EF4-FFF2-40B4-BE49-F238E27FC236}">
                    <a16:creationId xmlns:a16="http://schemas.microsoft.com/office/drawing/2014/main" id="{882D2FD3-A05B-400C-6347-115486FFD943}"/>
                  </a:ext>
                  <a:ext uri="{C183D7F6-B498-43B3-948B-1728B52AA6E4}">
                    <adec:decorative xmlns:adec="http://schemas.microsoft.com/office/drawing/2017/decorative" val="1"/>
                  </a:ext>
                </a:extLst>
              </p:cNvPr>
              <p:cNvSpPr/>
              <p:nvPr/>
            </p:nvSpPr>
            <p:spPr>
              <a:xfrm>
                <a:off x="2360199" y="596691"/>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grpSp>
      </p:grpSp>
      <p:sp>
        <p:nvSpPr>
          <p:cNvPr id="2" name="Title 1">
            <a:extLst>
              <a:ext uri="{FF2B5EF4-FFF2-40B4-BE49-F238E27FC236}">
                <a16:creationId xmlns:a16="http://schemas.microsoft.com/office/drawing/2014/main" id="{960459F4-C5B9-4070-46D1-2E7DA3EFBFC9}"/>
              </a:ext>
            </a:extLst>
          </p:cNvPr>
          <p:cNvSpPr>
            <a:spLocks noGrp="1"/>
          </p:cNvSpPr>
          <p:nvPr>
            <p:ph type="title"/>
          </p:nvPr>
        </p:nvSpPr>
        <p:spPr>
          <a:xfrm>
            <a:off x="838201" y="365125"/>
            <a:ext cx="4466502" cy="1936866"/>
          </a:xfrm>
        </p:spPr>
        <p:txBody>
          <a:bodyPr anchor="b"/>
          <a:lstStyle>
            <a:lvl1pPr>
              <a:defRPr sz="3200" cap="all" baseline="0">
                <a:solidFill>
                  <a:schemeClr val="accent3">
                    <a:lumMod val="75000"/>
                  </a:schemeClr>
                </a:solidFill>
              </a:defRPr>
            </a:lvl1pPr>
          </a:lstStyle>
          <a:p>
            <a:r>
              <a:rPr lang="en-US"/>
              <a:t>Click to edit Master title style</a:t>
            </a:r>
            <a:endParaRPr lang="en-US" dirty="0"/>
          </a:p>
        </p:txBody>
      </p:sp>
      <p:cxnSp>
        <p:nvCxnSpPr>
          <p:cNvPr id="5" name="Straight Connector 4">
            <a:extLst>
              <a:ext uri="{FF2B5EF4-FFF2-40B4-BE49-F238E27FC236}">
                <a16:creationId xmlns:a16="http://schemas.microsoft.com/office/drawing/2014/main" id="{34F613B1-323C-4C25-4526-1D3313A7161D}"/>
              </a:ext>
              <a:ext uri="{C183D7F6-B498-43B3-948B-1728B52AA6E4}">
                <adec:decorative xmlns:adec="http://schemas.microsoft.com/office/drawing/2017/decorative" val="1"/>
              </a:ext>
            </a:extLst>
          </p:cNvPr>
          <p:cNvCxnSpPr>
            <a:cxnSpLocks/>
          </p:cNvCxnSpPr>
          <p:nvPr userDrawn="1"/>
        </p:nvCxnSpPr>
        <p:spPr>
          <a:xfrm>
            <a:off x="835831" y="2620500"/>
            <a:ext cx="4471665"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13" name="Content Placeholder 12">
            <a:extLst>
              <a:ext uri="{FF2B5EF4-FFF2-40B4-BE49-F238E27FC236}">
                <a16:creationId xmlns:a16="http://schemas.microsoft.com/office/drawing/2014/main" id="{2D2C2143-1936-BBDA-A6A8-40B6DBD16AED}"/>
              </a:ext>
            </a:extLst>
          </p:cNvPr>
          <p:cNvSpPr>
            <a:spLocks noGrp="1"/>
          </p:cNvSpPr>
          <p:nvPr>
            <p:ph sz="quarter" idx="10" hasCustomPrompt="1"/>
          </p:nvPr>
        </p:nvSpPr>
        <p:spPr>
          <a:xfrm>
            <a:off x="838201" y="3097848"/>
            <a:ext cx="4466504" cy="3405187"/>
          </a:xfrm>
        </p:spPr>
        <p:txBody>
          <a:bodyPr/>
          <a:lstStyle>
            <a:lvl1pPr>
              <a:lnSpc>
                <a:spcPct val="120000"/>
              </a:lnSpc>
              <a:spcBef>
                <a:spcPts val="1000"/>
              </a:spcBef>
              <a:spcAft>
                <a:spcPts val="600"/>
              </a:spcAft>
              <a:defRPr sz="1800">
                <a:solidFill>
                  <a:schemeClr val="bg1"/>
                </a:solidFill>
                <a:latin typeface="+mn-lt"/>
              </a:defRPr>
            </a:lvl1pPr>
            <a:lvl2pPr>
              <a:lnSpc>
                <a:spcPct val="120000"/>
              </a:lnSpc>
              <a:spcBef>
                <a:spcPts val="1000"/>
              </a:spcBef>
              <a:spcAft>
                <a:spcPts val="600"/>
              </a:spcAft>
              <a:defRPr sz="1600">
                <a:solidFill>
                  <a:schemeClr val="bg1"/>
                </a:solidFill>
                <a:latin typeface="+mn-lt"/>
              </a:defRPr>
            </a:lvl2pPr>
            <a:lvl3pPr>
              <a:lnSpc>
                <a:spcPct val="120000"/>
              </a:lnSpc>
              <a:spcBef>
                <a:spcPts val="1000"/>
              </a:spcBef>
              <a:spcAft>
                <a:spcPts val="600"/>
              </a:spcAft>
              <a:defRPr sz="1400">
                <a:solidFill>
                  <a:schemeClr val="bg1"/>
                </a:solidFill>
                <a:latin typeface="+mn-lt"/>
              </a:defRPr>
            </a:lvl3pPr>
            <a:lvl4pPr>
              <a:lnSpc>
                <a:spcPct val="120000"/>
              </a:lnSpc>
              <a:spcBef>
                <a:spcPts val="1000"/>
              </a:spcBef>
              <a:spcAft>
                <a:spcPts val="600"/>
              </a:spcAft>
              <a:defRPr sz="1200">
                <a:solidFill>
                  <a:schemeClr val="bg1"/>
                </a:solidFill>
                <a:latin typeface="+mn-lt"/>
              </a:defRPr>
            </a:lvl4pPr>
            <a:lvl5pPr>
              <a:lnSpc>
                <a:spcPct val="120000"/>
              </a:lnSpc>
              <a:spcBef>
                <a:spcPts val="1000"/>
              </a:spcBef>
              <a:spcAft>
                <a:spcPts val="600"/>
              </a:spcAft>
              <a:defRPr sz="1200">
                <a:solidFill>
                  <a:schemeClr val="bg1"/>
                </a:solidFill>
                <a:latin typeface="+mn-lt"/>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0904071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Title and 2 column">
    <p:bg>
      <p:bgPr>
        <a:gradFill>
          <a:gsLst>
            <a:gs pos="100000">
              <a:schemeClr val="tx2"/>
            </a:gs>
            <a:gs pos="81000">
              <a:schemeClr val="accent6"/>
            </a:gs>
            <a:gs pos="31000">
              <a:srgbClr val="02090E"/>
            </a:gs>
            <a:gs pos="14000">
              <a:schemeClr val="accent4">
                <a:lumMod val="75000"/>
              </a:schemeClr>
            </a:gs>
            <a:gs pos="0">
              <a:schemeClr val="accent4"/>
            </a:gs>
          </a:gsLst>
          <a:lin ang="12600000" scaled="0"/>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EB5B81B-FCE8-FE9C-8F0A-6488B25F0F6A}"/>
              </a:ext>
              <a:ext uri="{C183D7F6-B498-43B3-948B-1728B52AA6E4}">
                <adec:decorative xmlns:adec="http://schemas.microsoft.com/office/drawing/2017/decorative" val="1"/>
              </a:ext>
            </a:extLst>
          </p:cNvPr>
          <p:cNvSpPr/>
          <p:nvPr userDrawn="1"/>
        </p:nvSpPr>
        <p:spPr>
          <a:xfrm>
            <a:off x="321869" y="343814"/>
            <a:ext cx="11550701" cy="6210605"/>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DF8070BB-B3B5-3A8A-2466-D661C741794F}"/>
              </a:ext>
            </a:extLst>
          </p:cNvPr>
          <p:cNvSpPr>
            <a:spLocks noGrp="1"/>
          </p:cNvSpPr>
          <p:nvPr>
            <p:ph type="title" hasCustomPrompt="1"/>
          </p:nvPr>
        </p:nvSpPr>
        <p:spPr>
          <a:xfrm>
            <a:off x="321869" y="579120"/>
            <a:ext cx="11548261" cy="2733306"/>
          </a:xfrm>
        </p:spPr>
        <p:txBody>
          <a:bodyPr anchor="b">
            <a:noAutofit/>
          </a:bodyPr>
          <a:lstStyle>
            <a:lvl1pPr algn="ctr">
              <a:defRPr sz="3200" cap="all" spc="300" baseline="0"/>
            </a:lvl1pPr>
          </a:lstStyle>
          <a:p>
            <a:r>
              <a:rPr lang="en-US" dirty="0"/>
              <a:t>Click to add title</a:t>
            </a:r>
          </a:p>
        </p:txBody>
      </p:sp>
      <p:sp>
        <p:nvSpPr>
          <p:cNvPr id="7" name="Subtitle 2">
            <a:extLst>
              <a:ext uri="{FF2B5EF4-FFF2-40B4-BE49-F238E27FC236}">
                <a16:creationId xmlns:a16="http://schemas.microsoft.com/office/drawing/2014/main" id="{5F877C2F-8190-18D9-5D24-5BD7B05A29F8}"/>
              </a:ext>
            </a:extLst>
          </p:cNvPr>
          <p:cNvSpPr>
            <a:spLocks noGrp="1"/>
          </p:cNvSpPr>
          <p:nvPr>
            <p:ph type="subTitle" idx="1" hasCustomPrompt="1"/>
          </p:nvPr>
        </p:nvSpPr>
        <p:spPr>
          <a:xfrm>
            <a:off x="321868" y="3484615"/>
            <a:ext cx="11562303" cy="2387865"/>
          </a:xfrm>
        </p:spPr>
        <p:txBody>
          <a:bodyPr>
            <a:noAutofit/>
          </a:bodyPr>
          <a:lstStyle>
            <a:lvl1pPr marL="0" indent="0" algn="ctr">
              <a:buNone/>
              <a:defRPr sz="6000" b="0" i="0" cap="all" spc="600" baseline="0">
                <a:solidFill>
                  <a:schemeClr val="accent3">
                    <a:lumMod val="75000"/>
                  </a:schemeClr>
                </a:solidFill>
                <a:latin typeface="+mj-lt"/>
                <a:cs typeface="Biome Light" panose="020B03030302040208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Presentation title</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86865902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Title">
    <p:bg>
      <p:bgPr>
        <a:gradFill>
          <a:gsLst>
            <a:gs pos="100000">
              <a:schemeClr val="tx2"/>
            </a:gs>
            <a:gs pos="79000">
              <a:schemeClr val="accent6"/>
            </a:gs>
            <a:gs pos="31000">
              <a:srgbClr val="02090E"/>
            </a:gs>
            <a:gs pos="14000">
              <a:schemeClr val="accent4">
                <a:lumMod val="75000"/>
              </a:schemeClr>
            </a:gs>
            <a:gs pos="0">
              <a:schemeClr val="accent4"/>
            </a:gs>
          </a:gsLst>
          <a:lin ang="5400000" scaled="0"/>
        </a:gra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664209F-41AB-70E5-1B9E-7490900C59C9}"/>
              </a:ext>
              <a:ext uri="{C183D7F6-B498-43B3-948B-1728B52AA6E4}">
                <adec:decorative xmlns:adec="http://schemas.microsoft.com/office/drawing/2017/decorative" val="1"/>
              </a:ext>
            </a:extLst>
          </p:cNvPr>
          <p:cNvSpPr/>
          <p:nvPr userDrawn="1"/>
        </p:nvSpPr>
        <p:spPr>
          <a:xfrm>
            <a:off x="2" y="1"/>
            <a:ext cx="12191997" cy="6857998"/>
          </a:xfrm>
          <a:prstGeom prst="rect">
            <a:avLst/>
          </a:prstGeom>
          <a:gradFill flip="none" rotWithShape="1">
            <a:gsLst>
              <a:gs pos="0">
                <a:srgbClr val="1A012C"/>
              </a:gs>
              <a:gs pos="45000">
                <a:srgbClr val="1A012C">
                  <a:alpha val="50000"/>
                </a:srgbClr>
              </a:gs>
              <a:gs pos="100000">
                <a:schemeClr val="accent6">
                  <a:lumMod val="50000"/>
                  <a:alpha val="50000"/>
                </a:schemeClr>
              </a:gs>
            </a:gsLst>
            <a:path path="circle">
              <a:fillToRect l="50000" t="50000" r="50000" b="50000"/>
            </a:path>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2">
            <a:extLst>
              <a:ext uri="{FF2B5EF4-FFF2-40B4-BE49-F238E27FC236}">
                <a16:creationId xmlns:a16="http://schemas.microsoft.com/office/drawing/2014/main" id="{032D3409-585B-54E2-1DCC-AC58804E4AE7}"/>
              </a:ext>
              <a:ext uri="{C183D7F6-B498-43B3-948B-1728B52AA6E4}">
                <adec:decorative xmlns:adec="http://schemas.microsoft.com/office/drawing/2017/decorative" val="1"/>
              </a:ext>
            </a:extLst>
          </p:cNvPr>
          <p:cNvSpPr/>
          <p:nvPr userDrawn="1"/>
        </p:nvSpPr>
        <p:spPr>
          <a:xfrm>
            <a:off x="1" y="-6350"/>
            <a:ext cx="6096000" cy="686435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DF8070BB-B3B5-3A8A-2466-D661C741794F}"/>
              </a:ext>
            </a:extLst>
          </p:cNvPr>
          <p:cNvSpPr>
            <a:spLocks noGrp="1"/>
          </p:cNvSpPr>
          <p:nvPr>
            <p:ph type="title" hasCustomPrompt="1"/>
          </p:nvPr>
        </p:nvSpPr>
        <p:spPr>
          <a:xfrm>
            <a:off x="799891" y="511762"/>
            <a:ext cx="4960830" cy="2785158"/>
          </a:xfrm>
        </p:spPr>
        <p:txBody>
          <a:bodyPr anchor="b">
            <a:noAutofit/>
          </a:bodyPr>
          <a:lstStyle>
            <a:lvl1pPr algn="l">
              <a:defRPr sz="2400" cap="all" spc="300" baseline="0"/>
            </a:lvl1pPr>
          </a:lstStyle>
          <a:p>
            <a:r>
              <a:rPr lang="en-US" dirty="0"/>
              <a:t>Click to add title</a:t>
            </a:r>
          </a:p>
        </p:txBody>
      </p:sp>
      <p:sp>
        <p:nvSpPr>
          <p:cNvPr id="8" name="Subtitle 2">
            <a:extLst>
              <a:ext uri="{FF2B5EF4-FFF2-40B4-BE49-F238E27FC236}">
                <a16:creationId xmlns:a16="http://schemas.microsoft.com/office/drawing/2014/main" id="{E47B8A5C-E279-DB0B-E9D3-927417876125}"/>
              </a:ext>
            </a:extLst>
          </p:cNvPr>
          <p:cNvSpPr>
            <a:spLocks noGrp="1"/>
          </p:cNvSpPr>
          <p:nvPr>
            <p:ph type="subTitle" idx="1" hasCustomPrompt="1"/>
          </p:nvPr>
        </p:nvSpPr>
        <p:spPr>
          <a:xfrm>
            <a:off x="802640" y="3484615"/>
            <a:ext cx="4958081" cy="2387865"/>
          </a:xfrm>
        </p:spPr>
        <p:txBody>
          <a:bodyPr>
            <a:noAutofit/>
          </a:bodyPr>
          <a:lstStyle>
            <a:lvl1pPr marL="0" indent="0" algn="l">
              <a:buNone/>
              <a:defRPr sz="3200" b="0" i="0" cap="all" spc="600" baseline="0">
                <a:solidFill>
                  <a:schemeClr val="accent3">
                    <a:lumMod val="75000"/>
                  </a:schemeClr>
                </a:solidFill>
                <a:latin typeface="+mj-lt"/>
                <a:cs typeface="Biome Light" panose="020B03030302040208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0" name="Picture Placeholder 9">
            <a:extLst>
              <a:ext uri="{FF2B5EF4-FFF2-40B4-BE49-F238E27FC236}">
                <a16:creationId xmlns:a16="http://schemas.microsoft.com/office/drawing/2014/main" id="{D386C402-C5C5-2A54-C618-62673AD93CB4}"/>
              </a:ext>
            </a:extLst>
          </p:cNvPr>
          <p:cNvSpPr>
            <a:spLocks noGrp="1"/>
          </p:cNvSpPr>
          <p:nvPr>
            <p:ph type="pic" sz="quarter" idx="13"/>
          </p:nvPr>
        </p:nvSpPr>
        <p:spPr>
          <a:xfrm>
            <a:off x="6497638" y="336550"/>
            <a:ext cx="5322887" cy="6184900"/>
          </a:xfrm>
        </p:spPr>
        <p:txBody>
          <a:bodyPr/>
          <a:lstStyle>
            <a:lvl1pPr algn="ctr">
              <a:defRPr sz="2000"/>
            </a:lvl1pPr>
          </a:lstStyle>
          <a:p>
            <a:r>
              <a:rPr lang="en-US"/>
              <a:t>Click icon to add picture</a:t>
            </a:r>
            <a:endParaRPr lang="en-US" dirty="0"/>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Presentation title</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368321855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6_Title and 2 column">
    <p:bg>
      <p:bgPr>
        <a:gradFill>
          <a:gsLst>
            <a:gs pos="100000">
              <a:schemeClr val="tx2"/>
            </a:gs>
            <a:gs pos="79000">
              <a:schemeClr val="accent6"/>
            </a:gs>
            <a:gs pos="55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pic>
        <p:nvPicPr>
          <p:cNvPr id="4" name="Content Placeholder 14">
            <a:extLst>
              <a:ext uri="{FF2B5EF4-FFF2-40B4-BE49-F238E27FC236}">
                <a16:creationId xmlns:a16="http://schemas.microsoft.com/office/drawing/2014/main" id="{318CE367-BBCB-F4AB-635F-4C9995EAE350}"/>
              </a:ext>
              <a:ext uri="{C183D7F6-B498-43B3-948B-1728B52AA6E4}">
                <adec:decorative xmlns:adec="http://schemas.microsoft.com/office/drawing/2017/decorative" val="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6350"/>
            <a:ext cx="2356339" cy="6853863"/>
          </a:xfrm>
          <a:prstGeom prst="rect">
            <a:avLst/>
          </a:prstGeom>
        </p:spPr>
      </p:pic>
      <p:sp>
        <p:nvSpPr>
          <p:cNvPr id="5" name="Rectangle 4">
            <a:extLst>
              <a:ext uri="{FF2B5EF4-FFF2-40B4-BE49-F238E27FC236}">
                <a16:creationId xmlns:a16="http://schemas.microsoft.com/office/drawing/2014/main" id="{5CE3FBBA-81E2-31F1-EF51-02706B5B5C0A}"/>
              </a:ext>
              <a:ext uri="{C183D7F6-B498-43B3-948B-1728B52AA6E4}">
                <adec:decorative xmlns:adec="http://schemas.microsoft.com/office/drawing/2017/decorative" val="1"/>
              </a:ext>
            </a:extLst>
          </p:cNvPr>
          <p:cNvSpPr/>
          <p:nvPr userDrawn="1"/>
        </p:nvSpPr>
        <p:spPr>
          <a:xfrm>
            <a:off x="2356339" y="-6350"/>
            <a:ext cx="9831801" cy="686435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cxnSp>
        <p:nvCxnSpPr>
          <p:cNvPr id="6" name="Straight Connector 5">
            <a:extLst>
              <a:ext uri="{FF2B5EF4-FFF2-40B4-BE49-F238E27FC236}">
                <a16:creationId xmlns:a16="http://schemas.microsoft.com/office/drawing/2014/main" id="{9AD3746D-3CD1-FFA5-0019-AD0C588B1924}"/>
              </a:ext>
              <a:ext uri="{C183D7F6-B498-43B3-948B-1728B52AA6E4}">
                <adec:decorative xmlns:adec="http://schemas.microsoft.com/office/drawing/2017/decorative" val="1"/>
              </a:ext>
            </a:extLst>
          </p:cNvPr>
          <p:cNvCxnSpPr>
            <a:cxnSpLocks/>
          </p:cNvCxnSpPr>
          <p:nvPr userDrawn="1"/>
        </p:nvCxnSpPr>
        <p:spPr>
          <a:xfrm>
            <a:off x="3305669" y="2002443"/>
            <a:ext cx="7922116"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F8070BB-B3B5-3A8A-2466-D661C741794F}"/>
              </a:ext>
            </a:extLst>
          </p:cNvPr>
          <p:cNvSpPr>
            <a:spLocks noGrp="1"/>
          </p:cNvSpPr>
          <p:nvPr>
            <p:ph type="title" hasCustomPrompt="1"/>
          </p:nvPr>
        </p:nvSpPr>
        <p:spPr>
          <a:xfrm>
            <a:off x="3305669" y="113097"/>
            <a:ext cx="7420819" cy="1656304"/>
          </a:xfrm>
        </p:spPr>
        <p:txBody>
          <a:bodyPr lIns="0" anchor="b">
            <a:noAutofit/>
          </a:bodyPr>
          <a:lstStyle>
            <a:lvl1pPr algn="l">
              <a:defRPr sz="3200" cap="all" spc="0" baseline="0">
                <a:solidFill>
                  <a:schemeClr val="accent3">
                    <a:lumMod val="75000"/>
                  </a:schemeClr>
                </a:solidFill>
              </a:defRPr>
            </a:lvl1pPr>
          </a:lstStyle>
          <a:p>
            <a:r>
              <a:rPr lang="en-US" dirty="0"/>
              <a:t>Click to add title</a:t>
            </a:r>
          </a:p>
        </p:txBody>
      </p:sp>
      <p:sp>
        <p:nvSpPr>
          <p:cNvPr id="13" name="Content Placeholder 12">
            <a:extLst>
              <a:ext uri="{FF2B5EF4-FFF2-40B4-BE49-F238E27FC236}">
                <a16:creationId xmlns:a16="http://schemas.microsoft.com/office/drawing/2014/main" id="{B9624CF4-7769-4663-3361-39136F5E20C8}"/>
              </a:ext>
            </a:extLst>
          </p:cNvPr>
          <p:cNvSpPr>
            <a:spLocks noGrp="1"/>
          </p:cNvSpPr>
          <p:nvPr>
            <p:ph sz="quarter" idx="31" hasCustomPrompt="1"/>
          </p:nvPr>
        </p:nvSpPr>
        <p:spPr>
          <a:xfrm>
            <a:off x="3305669" y="2470150"/>
            <a:ext cx="7420819" cy="3676649"/>
          </a:xfrm>
        </p:spPr>
        <p:txBody>
          <a:bodyPr/>
          <a:lstStyle>
            <a:lvl1pPr marL="285750" indent="-285750">
              <a:lnSpc>
                <a:spcPct val="120000"/>
              </a:lnSpc>
              <a:spcBef>
                <a:spcPts val="1000"/>
              </a:spcBef>
              <a:spcAft>
                <a:spcPts val="600"/>
              </a:spcAft>
              <a:buClr>
                <a:schemeClr val="accent3"/>
              </a:buClr>
              <a:buFont typeface="Arial" panose="020B0604020202020204" pitchFamily="34" charset="0"/>
              <a:buChar char="•"/>
              <a:defRPr sz="1800">
                <a:solidFill>
                  <a:schemeClr val="bg1"/>
                </a:solidFill>
                <a:latin typeface="+mn-lt"/>
              </a:defRPr>
            </a:lvl1pPr>
            <a:lvl2pPr marL="800100" indent="-342900">
              <a:lnSpc>
                <a:spcPct val="120000"/>
              </a:lnSpc>
              <a:spcBef>
                <a:spcPts val="1000"/>
              </a:spcBef>
              <a:spcAft>
                <a:spcPts val="600"/>
              </a:spcAft>
              <a:buClr>
                <a:schemeClr val="accent3"/>
              </a:buClr>
              <a:buFont typeface="Arial" panose="020B0604020202020204" pitchFamily="34" charset="0"/>
              <a:buChar char="•"/>
              <a:defRPr sz="1600">
                <a:solidFill>
                  <a:schemeClr val="bg1"/>
                </a:solidFill>
                <a:latin typeface="+mn-lt"/>
              </a:defRPr>
            </a:lvl2pPr>
            <a:lvl3pPr marL="1257300" indent="-342900">
              <a:lnSpc>
                <a:spcPct val="120000"/>
              </a:lnSpc>
              <a:spcBef>
                <a:spcPts val="1000"/>
              </a:spcBef>
              <a:spcAft>
                <a:spcPts val="600"/>
              </a:spcAft>
              <a:buClr>
                <a:schemeClr val="accent3"/>
              </a:buClr>
              <a:buFont typeface="Arial" panose="020B0604020202020204" pitchFamily="34" charset="0"/>
              <a:buChar char="•"/>
              <a:defRPr sz="1400">
                <a:solidFill>
                  <a:schemeClr val="bg1"/>
                </a:solidFill>
                <a:latin typeface="+mn-lt"/>
              </a:defRPr>
            </a:lvl3pPr>
            <a:lvl4pPr marL="1657350" indent="-285750">
              <a:lnSpc>
                <a:spcPct val="120000"/>
              </a:lnSpc>
              <a:spcBef>
                <a:spcPts val="1000"/>
              </a:spcBef>
              <a:spcAft>
                <a:spcPts val="600"/>
              </a:spcAft>
              <a:buClr>
                <a:schemeClr val="accent3"/>
              </a:buClr>
              <a:buFont typeface="Arial" panose="020B0604020202020204" pitchFamily="34" charset="0"/>
              <a:buChar char="•"/>
              <a:defRPr sz="1200">
                <a:solidFill>
                  <a:schemeClr val="bg1"/>
                </a:solidFill>
                <a:latin typeface="+mn-lt"/>
              </a:defRPr>
            </a:lvl4pPr>
            <a:lvl5pPr marL="2114550" indent="-285750">
              <a:lnSpc>
                <a:spcPct val="120000"/>
              </a:lnSpc>
              <a:spcBef>
                <a:spcPts val="1000"/>
              </a:spcBef>
              <a:spcAft>
                <a:spcPts val="600"/>
              </a:spcAft>
              <a:buClr>
                <a:schemeClr val="accent3"/>
              </a:buClr>
              <a:buFont typeface="Arial" panose="020B0604020202020204" pitchFamily="34" charset="0"/>
              <a:buChar char="•"/>
              <a:defRPr sz="1200">
                <a:solidFill>
                  <a:schemeClr val="bg1"/>
                </a:solidFill>
                <a:latin typeface="+mn-lt"/>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Presentation title</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102802670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Title and 2 column">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4361F2FA-20C7-5447-C138-CE2CA1867FE7}"/>
              </a:ext>
              <a:ext uri="{C183D7F6-B498-43B3-948B-1728B52AA6E4}">
                <adec:decorative xmlns:adec="http://schemas.microsoft.com/office/drawing/2017/decorative" val="1"/>
              </a:ext>
            </a:extLst>
          </p:cNvPr>
          <p:cNvGrpSpPr/>
          <p:nvPr userDrawn="1"/>
        </p:nvGrpSpPr>
        <p:grpSpPr>
          <a:xfrm>
            <a:off x="3" y="2"/>
            <a:ext cx="12191997" cy="6857998"/>
            <a:chOff x="3" y="2"/>
            <a:chExt cx="12191997" cy="6857998"/>
          </a:xfrm>
        </p:grpSpPr>
        <p:sp>
          <p:nvSpPr>
            <p:cNvPr id="21" name="Rectangle 20">
              <a:extLst>
                <a:ext uri="{FF2B5EF4-FFF2-40B4-BE49-F238E27FC236}">
                  <a16:creationId xmlns:a16="http://schemas.microsoft.com/office/drawing/2014/main" id="{DFEDD626-82E4-71C6-25F1-CDA46B7B3F39}"/>
                </a:ext>
              </a:extLst>
            </p:cNvPr>
            <p:cNvSpPr/>
            <p:nvPr/>
          </p:nvSpPr>
          <p:spPr>
            <a:xfrm>
              <a:off x="3" y="2"/>
              <a:ext cx="12191997" cy="6857998"/>
            </a:xfrm>
            <a:prstGeom prst="rect">
              <a:avLst/>
            </a:prstGeom>
            <a:gradFill flip="none" rotWithShape="1">
              <a:gsLst>
                <a:gs pos="0">
                  <a:srgbClr val="1A012C"/>
                </a:gs>
                <a:gs pos="45000">
                  <a:srgbClr val="1A012C">
                    <a:alpha val="50000"/>
                  </a:srgbClr>
                </a:gs>
                <a:gs pos="100000">
                  <a:schemeClr val="accent6">
                    <a:lumMod val="50000"/>
                    <a:alpha val="50000"/>
                  </a:schemeClr>
                </a:gs>
              </a:gsLst>
              <a:path path="circle">
                <a:fillToRect l="50000" t="50000" r="50000" b="50000"/>
              </a:path>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 name="Picture 2">
              <a:extLst>
                <a:ext uri="{FF2B5EF4-FFF2-40B4-BE49-F238E27FC236}">
                  <a16:creationId xmlns:a16="http://schemas.microsoft.com/office/drawing/2014/main" id="{CDC952AF-CE06-54F7-CB4A-1722F90AC3DF}"/>
                </a:ext>
                <a:ext uri="{C183D7F6-B498-43B3-948B-1728B52AA6E4}">
                  <adec:decorative xmlns:adec="http://schemas.microsoft.com/office/drawing/2017/decorative" val="1"/>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3" y="2"/>
              <a:ext cx="12191994" cy="6857996"/>
            </a:xfrm>
            <a:prstGeom prst="rect">
              <a:avLst/>
            </a:prstGeom>
          </p:spPr>
        </p:pic>
        <p:grpSp>
          <p:nvGrpSpPr>
            <p:cNvPr id="11" name="Group 10">
              <a:extLst>
                <a:ext uri="{FF2B5EF4-FFF2-40B4-BE49-F238E27FC236}">
                  <a16:creationId xmlns:a16="http://schemas.microsoft.com/office/drawing/2014/main" id="{6E6EDFF3-843B-AAE9-DB73-423142606F52}"/>
                </a:ext>
              </a:extLst>
            </p:cNvPr>
            <p:cNvGrpSpPr/>
            <p:nvPr/>
          </p:nvGrpSpPr>
          <p:grpSpPr>
            <a:xfrm rot="5400000">
              <a:off x="1645776" y="1222395"/>
              <a:ext cx="431603" cy="412684"/>
              <a:chOff x="1870859" y="869908"/>
              <a:chExt cx="431603" cy="412684"/>
            </a:xfrm>
          </p:grpSpPr>
          <p:sp>
            <p:nvSpPr>
              <p:cNvPr id="12" name="Graphic 15">
                <a:extLst>
                  <a:ext uri="{FF2B5EF4-FFF2-40B4-BE49-F238E27FC236}">
                    <a16:creationId xmlns:a16="http://schemas.microsoft.com/office/drawing/2014/main" id="{312F4F85-6C79-201D-E20D-64CD4728E4C8}"/>
                  </a:ext>
                  <a:ext uri="{C183D7F6-B498-43B3-948B-1728B52AA6E4}">
                    <adec:decorative xmlns:adec="http://schemas.microsoft.com/office/drawing/2017/decorative" val="1"/>
                  </a:ext>
                </a:extLst>
              </p:cNvPr>
              <p:cNvSpPr/>
              <p:nvPr/>
            </p:nvSpPr>
            <p:spPr>
              <a:xfrm rot="10800000">
                <a:off x="1870859" y="1154576"/>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3" name="Graphic 12">
                <a:extLst>
                  <a:ext uri="{FF2B5EF4-FFF2-40B4-BE49-F238E27FC236}">
                    <a16:creationId xmlns:a16="http://schemas.microsoft.com/office/drawing/2014/main" id="{01D71DAD-ECC6-A850-88E4-A4EDCF494A24}"/>
                  </a:ext>
                  <a:ext uri="{C183D7F6-B498-43B3-948B-1728B52AA6E4}">
                    <adec:decorative xmlns:adec="http://schemas.microsoft.com/office/drawing/2017/decorative" val="1"/>
                  </a:ext>
                </a:extLst>
              </p:cNvPr>
              <p:cNvSpPr/>
              <p:nvPr/>
            </p:nvSpPr>
            <p:spPr>
              <a:xfrm>
                <a:off x="2256743" y="869908"/>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grpSp>
        <p:grpSp>
          <p:nvGrpSpPr>
            <p:cNvPr id="14" name="Group 13">
              <a:extLst>
                <a:ext uri="{FF2B5EF4-FFF2-40B4-BE49-F238E27FC236}">
                  <a16:creationId xmlns:a16="http://schemas.microsoft.com/office/drawing/2014/main" id="{C632CC6D-6024-2368-8EBA-4B7A2D6428BC}"/>
                </a:ext>
              </a:extLst>
            </p:cNvPr>
            <p:cNvGrpSpPr/>
            <p:nvPr/>
          </p:nvGrpSpPr>
          <p:grpSpPr>
            <a:xfrm rot="20626702">
              <a:off x="10248169" y="5448942"/>
              <a:ext cx="431603" cy="412684"/>
              <a:chOff x="1870859" y="869908"/>
              <a:chExt cx="431603" cy="412684"/>
            </a:xfrm>
          </p:grpSpPr>
          <p:sp>
            <p:nvSpPr>
              <p:cNvPr id="6" name="Graphic 15">
                <a:extLst>
                  <a:ext uri="{FF2B5EF4-FFF2-40B4-BE49-F238E27FC236}">
                    <a16:creationId xmlns:a16="http://schemas.microsoft.com/office/drawing/2014/main" id="{B05BE7BE-7D54-A09B-8A67-6B28CF6BB6C0}"/>
                  </a:ext>
                  <a:ext uri="{C183D7F6-B498-43B3-948B-1728B52AA6E4}">
                    <adec:decorative xmlns:adec="http://schemas.microsoft.com/office/drawing/2017/decorative" val="1"/>
                  </a:ext>
                </a:extLst>
              </p:cNvPr>
              <p:cNvSpPr/>
              <p:nvPr/>
            </p:nvSpPr>
            <p:spPr>
              <a:xfrm rot="10800000">
                <a:off x="1870859" y="1154576"/>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7" name="Graphic 12">
                <a:extLst>
                  <a:ext uri="{FF2B5EF4-FFF2-40B4-BE49-F238E27FC236}">
                    <a16:creationId xmlns:a16="http://schemas.microsoft.com/office/drawing/2014/main" id="{258346A9-F75C-6704-EEED-CF7A8A0F8010}"/>
                  </a:ext>
                  <a:ext uri="{C183D7F6-B498-43B3-948B-1728B52AA6E4}">
                    <adec:decorative xmlns:adec="http://schemas.microsoft.com/office/drawing/2017/decorative" val="1"/>
                  </a:ext>
                </a:extLst>
              </p:cNvPr>
              <p:cNvSpPr/>
              <p:nvPr/>
            </p:nvSpPr>
            <p:spPr>
              <a:xfrm>
                <a:off x="2256743" y="869908"/>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grpSp>
      </p:grpSp>
      <p:sp>
        <p:nvSpPr>
          <p:cNvPr id="2" name="Title 1">
            <a:extLst>
              <a:ext uri="{FF2B5EF4-FFF2-40B4-BE49-F238E27FC236}">
                <a16:creationId xmlns:a16="http://schemas.microsoft.com/office/drawing/2014/main" id="{782CC39D-03B1-4933-F236-462B5862EBEC}"/>
              </a:ext>
            </a:extLst>
          </p:cNvPr>
          <p:cNvSpPr>
            <a:spLocks noGrp="1"/>
          </p:cNvSpPr>
          <p:nvPr>
            <p:ph type="title"/>
          </p:nvPr>
        </p:nvSpPr>
        <p:spPr>
          <a:xfrm>
            <a:off x="2932448" y="264160"/>
            <a:ext cx="6327105" cy="3373973"/>
          </a:xfrm>
        </p:spPr>
        <p:txBody>
          <a:bodyPr anchor="b"/>
          <a:lstStyle>
            <a:lvl1pPr algn="ctr">
              <a:defRPr sz="3200" cap="all" spc="600" baseline="0">
                <a:solidFill>
                  <a:schemeClr val="accent3">
                    <a:lumMod val="75000"/>
                  </a:schemeClr>
                </a:solidFill>
              </a:defRPr>
            </a:lvl1pPr>
          </a:lstStyle>
          <a:p>
            <a:r>
              <a:rPr lang="en-US"/>
              <a:t>Click to edit Master title style</a:t>
            </a:r>
            <a:endParaRPr lang="en-US" dirty="0"/>
          </a:p>
        </p:txBody>
      </p:sp>
      <p:sp>
        <p:nvSpPr>
          <p:cNvPr id="5" name="Subtitle 2">
            <a:extLst>
              <a:ext uri="{FF2B5EF4-FFF2-40B4-BE49-F238E27FC236}">
                <a16:creationId xmlns:a16="http://schemas.microsoft.com/office/drawing/2014/main" id="{F711CA51-49DC-62CA-F147-F286B1C9DBD9}"/>
              </a:ext>
            </a:extLst>
          </p:cNvPr>
          <p:cNvSpPr>
            <a:spLocks noGrp="1"/>
          </p:cNvSpPr>
          <p:nvPr>
            <p:ph type="subTitle" idx="1" hasCustomPrompt="1"/>
          </p:nvPr>
        </p:nvSpPr>
        <p:spPr>
          <a:xfrm>
            <a:off x="2932448" y="3962135"/>
            <a:ext cx="6327105" cy="2653771"/>
          </a:xfrm>
        </p:spPr>
        <p:txBody>
          <a:bodyPr>
            <a:noAutofit/>
          </a:bodyPr>
          <a:lstStyle>
            <a:lvl1pPr marL="0" indent="0" algn="ctr">
              <a:buNone/>
              <a:defRPr sz="1800" b="0" i="0" cap="all" spc="300" baseline="0">
                <a:solidFill>
                  <a:schemeClr val="bg1"/>
                </a:solidFill>
                <a:latin typeface="+mj-lt"/>
                <a:cs typeface="Biome Light" panose="020B03030302040208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Tree>
    <p:extLst>
      <p:ext uri="{BB962C8B-B14F-4D97-AF65-F5344CB8AC3E}">
        <p14:creationId xmlns:p14="http://schemas.microsoft.com/office/powerpoint/2010/main" val="111834145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7_Title and 2 column">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9C7D5518-914C-92E3-E9EC-26752C9F05AD}"/>
              </a:ext>
              <a:ext uri="{C183D7F6-B498-43B3-948B-1728B52AA6E4}">
                <adec:decorative xmlns:adec="http://schemas.microsoft.com/office/drawing/2017/decorative" val="1"/>
              </a:ext>
            </a:extLst>
          </p:cNvPr>
          <p:cNvGrpSpPr/>
          <p:nvPr userDrawn="1"/>
        </p:nvGrpSpPr>
        <p:grpSpPr>
          <a:xfrm>
            <a:off x="-1" y="-6350"/>
            <a:ext cx="12192000" cy="6864350"/>
            <a:chOff x="-1" y="-6350"/>
            <a:chExt cx="12192000" cy="6864350"/>
          </a:xfrm>
        </p:grpSpPr>
        <p:sp>
          <p:nvSpPr>
            <p:cNvPr id="4" name="Rectangle 3">
              <a:extLst>
                <a:ext uri="{FF2B5EF4-FFF2-40B4-BE49-F238E27FC236}">
                  <a16:creationId xmlns:a16="http://schemas.microsoft.com/office/drawing/2014/main" id="{C82D0B82-F74C-65EF-3BF6-8EEA16F36B7D}"/>
                </a:ext>
                <a:ext uri="{C183D7F6-B498-43B3-948B-1728B52AA6E4}">
                  <adec:decorative xmlns:adec="http://schemas.microsoft.com/office/drawing/2017/decorative" val="1"/>
                </a:ext>
              </a:extLst>
            </p:cNvPr>
            <p:cNvSpPr/>
            <p:nvPr/>
          </p:nvSpPr>
          <p:spPr>
            <a:xfrm>
              <a:off x="1428750" y="-6350"/>
              <a:ext cx="10763249" cy="686435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pic>
          <p:nvPicPr>
            <p:cNvPr id="6" name="Picture 5" descr="A blue and purple spiral&#10;&#10;Description automatically generated">
              <a:extLst>
                <a:ext uri="{FF2B5EF4-FFF2-40B4-BE49-F238E27FC236}">
                  <a16:creationId xmlns:a16="http://schemas.microsoft.com/office/drawing/2014/main" id="{44E12326-9CF4-38EC-1BAF-1F994F220899}"/>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b="-93"/>
            <a:stretch/>
          </p:blipFill>
          <p:spPr>
            <a:xfrm flipH="1">
              <a:off x="-1" y="0"/>
              <a:ext cx="1428751" cy="6858000"/>
            </a:xfrm>
            <a:prstGeom prst="rect">
              <a:avLst/>
            </a:prstGeom>
          </p:spPr>
        </p:pic>
        <p:grpSp>
          <p:nvGrpSpPr>
            <p:cNvPr id="7" name="Group 6">
              <a:extLst>
                <a:ext uri="{FF2B5EF4-FFF2-40B4-BE49-F238E27FC236}">
                  <a16:creationId xmlns:a16="http://schemas.microsoft.com/office/drawing/2014/main" id="{AD5C1D9C-B114-FC6A-9213-7287D39EAD9F}"/>
                </a:ext>
              </a:extLst>
            </p:cNvPr>
            <p:cNvGrpSpPr/>
            <p:nvPr/>
          </p:nvGrpSpPr>
          <p:grpSpPr>
            <a:xfrm>
              <a:off x="10649689" y="4382998"/>
              <a:ext cx="754139" cy="1865729"/>
              <a:chOff x="653351" y="2693558"/>
              <a:chExt cx="754139" cy="1865729"/>
            </a:xfrm>
          </p:grpSpPr>
          <p:sp>
            <p:nvSpPr>
              <p:cNvPr id="11" name="Graphic 15">
                <a:extLst>
                  <a:ext uri="{FF2B5EF4-FFF2-40B4-BE49-F238E27FC236}">
                    <a16:creationId xmlns:a16="http://schemas.microsoft.com/office/drawing/2014/main" id="{2BC89B10-C93E-8CE5-73B3-F6049168C313}"/>
                  </a:ext>
                  <a:ext uri="{C183D7F6-B498-43B3-948B-1728B52AA6E4}">
                    <adec:decorative xmlns:adec="http://schemas.microsoft.com/office/drawing/2017/decorative" val="1"/>
                  </a:ext>
                </a:extLst>
              </p:cNvPr>
              <p:cNvSpPr/>
              <p:nvPr/>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2" name="Graphic 12">
                <a:extLst>
                  <a:ext uri="{FF2B5EF4-FFF2-40B4-BE49-F238E27FC236}">
                    <a16:creationId xmlns:a16="http://schemas.microsoft.com/office/drawing/2014/main" id="{39DB2AA2-9661-AC91-932D-2F1BEC47BD84}"/>
                  </a:ext>
                  <a:ext uri="{C183D7F6-B498-43B3-948B-1728B52AA6E4}">
                    <adec:decorative xmlns:adec="http://schemas.microsoft.com/office/drawing/2017/decorative" val="1"/>
                  </a:ext>
                </a:extLst>
              </p:cNvPr>
              <p:cNvSpPr/>
              <p:nvPr/>
            </p:nvSpPr>
            <p:spPr>
              <a:xfrm>
                <a:off x="1306906" y="3837599"/>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3" name="Graphic 12">
                <a:extLst>
                  <a:ext uri="{FF2B5EF4-FFF2-40B4-BE49-F238E27FC236}">
                    <a16:creationId xmlns:a16="http://schemas.microsoft.com/office/drawing/2014/main" id="{86C9AC9B-3792-E880-03FE-D46FB046AB63}"/>
                  </a:ext>
                  <a:ext uri="{C183D7F6-B498-43B3-948B-1728B52AA6E4}">
                    <adec:decorative xmlns:adec="http://schemas.microsoft.com/office/drawing/2017/decorative" val="1"/>
                  </a:ext>
                </a:extLst>
              </p:cNvPr>
              <p:cNvSpPr/>
              <p:nvPr/>
            </p:nvSpPr>
            <p:spPr>
              <a:xfrm>
                <a:off x="653351" y="4521502"/>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grpSp>
        <p:grpSp>
          <p:nvGrpSpPr>
            <p:cNvPr id="8" name="Group 7">
              <a:extLst>
                <a:ext uri="{FF2B5EF4-FFF2-40B4-BE49-F238E27FC236}">
                  <a16:creationId xmlns:a16="http://schemas.microsoft.com/office/drawing/2014/main" id="{1142A133-65D6-D958-C0CD-E8D45B9BD7BB}"/>
                </a:ext>
              </a:extLst>
            </p:cNvPr>
            <p:cNvGrpSpPr/>
            <p:nvPr/>
          </p:nvGrpSpPr>
          <p:grpSpPr>
            <a:xfrm>
              <a:off x="1870859" y="869908"/>
              <a:ext cx="431603" cy="412684"/>
              <a:chOff x="1870859" y="869908"/>
              <a:chExt cx="431603" cy="412684"/>
            </a:xfrm>
          </p:grpSpPr>
          <p:sp>
            <p:nvSpPr>
              <p:cNvPr id="9" name="Graphic 15">
                <a:extLst>
                  <a:ext uri="{FF2B5EF4-FFF2-40B4-BE49-F238E27FC236}">
                    <a16:creationId xmlns:a16="http://schemas.microsoft.com/office/drawing/2014/main" id="{A746B023-387D-4EAC-052B-60F131E6E707}"/>
                  </a:ext>
                  <a:ext uri="{C183D7F6-B498-43B3-948B-1728B52AA6E4}">
                    <adec:decorative xmlns:adec="http://schemas.microsoft.com/office/drawing/2017/decorative" val="1"/>
                  </a:ext>
                </a:extLst>
              </p:cNvPr>
              <p:cNvSpPr/>
              <p:nvPr/>
            </p:nvSpPr>
            <p:spPr>
              <a:xfrm rot="10800000">
                <a:off x="1870859" y="1154576"/>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0" name="Graphic 12">
                <a:extLst>
                  <a:ext uri="{FF2B5EF4-FFF2-40B4-BE49-F238E27FC236}">
                    <a16:creationId xmlns:a16="http://schemas.microsoft.com/office/drawing/2014/main" id="{20760125-21CF-A296-3EA7-3C6C0E9BCB2F}"/>
                  </a:ext>
                  <a:ext uri="{C183D7F6-B498-43B3-948B-1728B52AA6E4}">
                    <adec:decorative xmlns:adec="http://schemas.microsoft.com/office/drawing/2017/decorative" val="1"/>
                  </a:ext>
                </a:extLst>
              </p:cNvPr>
              <p:cNvSpPr/>
              <p:nvPr/>
            </p:nvSpPr>
            <p:spPr>
              <a:xfrm>
                <a:off x="2256743" y="869908"/>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grpSp>
      </p:grpSp>
      <p:cxnSp>
        <p:nvCxnSpPr>
          <p:cNvPr id="14" name="Straight Connector 13">
            <a:extLst>
              <a:ext uri="{FF2B5EF4-FFF2-40B4-BE49-F238E27FC236}">
                <a16:creationId xmlns:a16="http://schemas.microsoft.com/office/drawing/2014/main" id="{7F851D11-41E3-33F2-CBA6-B2A9A5A2A517}"/>
              </a:ext>
              <a:ext uri="{C183D7F6-B498-43B3-948B-1728B52AA6E4}">
                <adec:decorative xmlns:adec="http://schemas.microsoft.com/office/drawing/2017/decorative" val="1"/>
              </a:ext>
            </a:extLst>
          </p:cNvPr>
          <p:cNvCxnSpPr>
            <a:cxnSpLocks/>
          </p:cNvCxnSpPr>
          <p:nvPr userDrawn="1"/>
        </p:nvCxnSpPr>
        <p:spPr>
          <a:xfrm>
            <a:off x="2369139" y="2002443"/>
            <a:ext cx="8873530"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F8070BB-B3B5-3A8A-2466-D661C741794F}"/>
              </a:ext>
            </a:extLst>
          </p:cNvPr>
          <p:cNvSpPr>
            <a:spLocks noGrp="1"/>
          </p:cNvSpPr>
          <p:nvPr>
            <p:ph type="title" hasCustomPrompt="1"/>
          </p:nvPr>
        </p:nvSpPr>
        <p:spPr>
          <a:xfrm>
            <a:off x="2399620" y="162560"/>
            <a:ext cx="8843050" cy="1616904"/>
          </a:xfrm>
        </p:spPr>
        <p:txBody>
          <a:bodyPr lIns="0" anchor="b">
            <a:noAutofit/>
          </a:bodyPr>
          <a:lstStyle>
            <a:lvl1pPr algn="l">
              <a:defRPr sz="3200" cap="all" spc="0" baseline="0">
                <a:solidFill>
                  <a:schemeClr val="accent3">
                    <a:lumMod val="75000"/>
                  </a:schemeClr>
                </a:solidFill>
              </a:defRPr>
            </a:lvl1pPr>
          </a:lstStyle>
          <a:p>
            <a:r>
              <a:rPr lang="en-US" dirty="0"/>
              <a:t>Click to add title</a:t>
            </a:r>
          </a:p>
        </p:txBody>
      </p:sp>
      <p:sp>
        <p:nvSpPr>
          <p:cNvPr id="5" name="Content Placeholder 4">
            <a:extLst>
              <a:ext uri="{FF2B5EF4-FFF2-40B4-BE49-F238E27FC236}">
                <a16:creationId xmlns:a16="http://schemas.microsoft.com/office/drawing/2014/main" id="{A2003C5A-BF21-DE87-0ED1-3E2D0F32B5D8}"/>
              </a:ext>
            </a:extLst>
          </p:cNvPr>
          <p:cNvSpPr>
            <a:spLocks noGrp="1"/>
          </p:cNvSpPr>
          <p:nvPr>
            <p:ph sz="quarter" idx="35" hasCustomPrompt="1"/>
          </p:nvPr>
        </p:nvSpPr>
        <p:spPr>
          <a:xfrm>
            <a:off x="2373002" y="2474811"/>
            <a:ext cx="4015098" cy="3528397"/>
          </a:xfrm>
        </p:spPr>
        <p:txBody>
          <a:bodyPr/>
          <a:lstStyle>
            <a:lvl1pPr marL="0" indent="0">
              <a:lnSpc>
                <a:spcPct val="120000"/>
              </a:lnSpc>
              <a:spcBef>
                <a:spcPts val="1000"/>
              </a:spcBef>
              <a:buClr>
                <a:schemeClr val="accent6"/>
              </a:buClr>
              <a:buFont typeface="Arial" panose="020B0604020202020204" pitchFamily="34" charset="0"/>
              <a:buNone/>
              <a:defRPr sz="1800" spc="0" baseline="0">
                <a:solidFill>
                  <a:schemeClr val="bg1"/>
                </a:solidFill>
                <a:latin typeface="+mn-lt"/>
              </a:defRPr>
            </a:lvl1pPr>
            <a:lvl2pPr marL="283464" indent="-285750">
              <a:lnSpc>
                <a:spcPct val="120000"/>
              </a:lnSpc>
              <a:spcBef>
                <a:spcPts val="1000"/>
              </a:spcBef>
              <a:buClr>
                <a:schemeClr val="accent3">
                  <a:lumMod val="75000"/>
                </a:schemeClr>
              </a:buClr>
              <a:buFont typeface="Arial" panose="020B0604020202020204" pitchFamily="34" charset="0"/>
              <a:buChar char="•"/>
              <a:defRPr sz="1800" spc="0">
                <a:solidFill>
                  <a:schemeClr val="bg1"/>
                </a:solidFill>
              </a:defRPr>
            </a:lvl2pPr>
            <a:lvl3pPr marL="566928" indent="-285750">
              <a:lnSpc>
                <a:spcPct val="120000"/>
              </a:lnSpc>
              <a:spcBef>
                <a:spcPts val="1000"/>
              </a:spcBef>
              <a:buClr>
                <a:schemeClr val="accent3">
                  <a:lumMod val="75000"/>
                </a:schemeClr>
              </a:buClr>
              <a:buFont typeface="Arial" panose="020B0604020202020204" pitchFamily="34" charset="0"/>
              <a:buChar char="•"/>
              <a:defRPr sz="1800" spc="0">
                <a:solidFill>
                  <a:schemeClr val="bg1"/>
                </a:solidFill>
              </a:defRPr>
            </a:lvl3pPr>
            <a:lvl4pPr marL="859536" indent="-285750">
              <a:lnSpc>
                <a:spcPct val="120000"/>
              </a:lnSpc>
              <a:spcBef>
                <a:spcPts val="1000"/>
              </a:spcBef>
              <a:buClr>
                <a:schemeClr val="accent3">
                  <a:lumMod val="75000"/>
                </a:schemeClr>
              </a:buClr>
              <a:buFont typeface="Arial" panose="020B0604020202020204" pitchFamily="34" charset="0"/>
              <a:buChar char="•"/>
              <a:defRPr sz="1800" spc="0">
                <a:solidFill>
                  <a:schemeClr val="bg1"/>
                </a:solidFill>
              </a:defRPr>
            </a:lvl4pPr>
          </a:lstStyle>
          <a:p>
            <a:pPr lvl="0"/>
            <a:r>
              <a:rPr lang="en-US" dirty="0"/>
              <a:t>Click to add content</a:t>
            </a:r>
          </a:p>
          <a:p>
            <a:pPr lvl="1"/>
            <a:r>
              <a:rPr lang="en-US" dirty="0"/>
              <a:t>Second level</a:t>
            </a:r>
          </a:p>
          <a:p>
            <a:pPr lvl="2"/>
            <a:r>
              <a:rPr lang="en-US" dirty="0"/>
              <a:t>Third level</a:t>
            </a:r>
          </a:p>
          <a:p>
            <a:pPr lvl="3"/>
            <a:r>
              <a:rPr lang="en-US" dirty="0"/>
              <a:t>Fourth level</a:t>
            </a:r>
          </a:p>
        </p:txBody>
      </p:sp>
      <p:sp>
        <p:nvSpPr>
          <p:cNvPr id="21" name="Content Placeholder 4">
            <a:extLst>
              <a:ext uri="{FF2B5EF4-FFF2-40B4-BE49-F238E27FC236}">
                <a16:creationId xmlns:a16="http://schemas.microsoft.com/office/drawing/2014/main" id="{D77F99A7-26FA-422E-43E9-C76B4A56E44A}"/>
              </a:ext>
            </a:extLst>
          </p:cNvPr>
          <p:cNvSpPr>
            <a:spLocks noGrp="1"/>
          </p:cNvSpPr>
          <p:nvPr>
            <p:ph sz="quarter" idx="36" hasCustomPrompt="1"/>
          </p:nvPr>
        </p:nvSpPr>
        <p:spPr>
          <a:xfrm>
            <a:off x="6995159" y="2474811"/>
            <a:ext cx="4227332" cy="3528397"/>
          </a:xfrm>
        </p:spPr>
        <p:txBody>
          <a:bodyPr/>
          <a:lstStyle>
            <a:lvl1pPr marL="0" indent="0">
              <a:lnSpc>
                <a:spcPct val="120000"/>
              </a:lnSpc>
              <a:spcBef>
                <a:spcPts val="1000"/>
              </a:spcBef>
              <a:buClr>
                <a:schemeClr val="accent6"/>
              </a:buClr>
              <a:buFont typeface="Arial" panose="020B0604020202020204" pitchFamily="34" charset="0"/>
              <a:buNone/>
              <a:defRPr sz="1800" spc="0" baseline="0">
                <a:solidFill>
                  <a:schemeClr val="bg1"/>
                </a:solidFill>
                <a:latin typeface="+mn-lt"/>
              </a:defRPr>
            </a:lvl1pPr>
            <a:lvl2pPr marL="283464" indent="-285750">
              <a:lnSpc>
                <a:spcPct val="120000"/>
              </a:lnSpc>
              <a:spcBef>
                <a:spcPts val="1000"/>
              </a:spcBef>
              <a:buClr>
                <a:schemeClr val="accent3">
                  <a:lumMod val="75000"/>
                </a:schemeClr>
              </a:buClr>
              <a:buFont typeface="Arial" panose="020B0604020202020204" pitchFamily="34" charset="0"/>
              <a:buChar char="•"/>
              <a:defRPr sz="1800" spc="0">
                <a:solidFill>
                  <a:schemeClr val="bg1"/>
                </a:solidFill>
              </a:defRPr>
            </a:lvl2pPr>
            <a:lvl3pPr marL="566928" indent="-285750">
              <a:lnSpc>
                <a:spcPct val="120000"/>
              </a:lnSpc>
              <a:spcBef>
                <a:spcPts val="1000"/>
              </a:spcBef>
              <a:buClr>
                <a:schemeClr val="accent3">
                  <a:lumMod val="75000"/>
                </a:schemeClr>
              </a:buClr>
              <a:buFont typeface="Arial" panose="020B0604020202020204" pitchFamily="34" charset="0"/>
              <a:buChar char="•"/>
              <a:defRPr sz="1800" spc="0">
                <a:solidFill>
                  <a:schemeClr val="bg1"/>
                </a:solidFill>
              </a:defRPr>
            </a:lvl3pPr>
            <a:lvl4pPr marL="859536" indent="-285750">
              <a:lnSpc>
                <a:spcPct val="120000"/>
              </a:lnSpc>
              <a:spcBef>
                <a:spcPts val="1000"/>
              </a:spcBef>
              <a:buClr>
                <a:schemeClr val="accent3">
                  <a:lumMod val="75000"/>
                </a:schemeClr>
              </a:buClr>
              <a:buFont typeface="Arial" panose="020B0604020202020204" pitchFamily="34" charset="0"/>
              <a:buChar char="•"/>
              <a:defRPr sz="1800" spc="0">
                <a:solidFill>
                  <a:schemeClr val="bg1"/>
                </a:solidFill>
              </a:defRPr>
            </a:lvl4pPr>
          </a:lstStyle>
          <a:p>
            <a:pPr lvl="0"/>
            <a:r>
              <a:rPr lang="en-US" dirty="0"/>
              <a:t>Click to add content</a:t>
            </a:r>
          </a:p>
          <a:p>
            <a:pPr lvl="1"/>
            <a:r>
              <a:rPr lang="en-US" dirty="0"/>
              <a:t>Second level</a:t>
            </a:r>
          </a:p>
          <a:p>
            <a:pPr lvl="2"/>
            <a:r>
              <a:rPr lang="en-US" dirty="0"/>
              <a:t>Third level</a:t>
            </a:r>
          </a:p>
          <a:p>
            <a:pPr lvl="3"/>
            <a:r>
              <a:rPr lang="en-US" dirty="0"/>
              <a:t>Fourth level</a:t>
            </a:r>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Presentation title</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127582842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_Title and 2 column">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3A7247A-846A-F316-B494-69B42CBF34DD}"/>
              </a:ext>
              <a:ext uri="{C183D7F6-B498-43B3-948B-1728B52AA6E4}">
                <adec:decorative xmlns:adec="http://schemas.microsoft.com/office/drawing/2017/decorative" val="1"/>
              </a:ext>
            </a:extLst>
          </p:cNvPr>
          <p:cNvSpPr/>
          <p:nvPr userDrawn="1"/>
        </p:nvSpPr>
        <p:spPr>
          <a:xfrm>
            <a:off x="321869" y="343814"/>
            <a:ext cx="11550701" cy="6210605"/>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cxnSp>
        <p:nvCxnSpPr>
          <p:cNvPr id="4" name="Straight Connector 3">
            <a:extLst>
              <a:ext uri="{FF2B5EF4-FFF2-40B4-BE49-F238E27FC236}">
                <a16:creationId xmlns:a16="http://schemas.microsoft.com/office/drawing/2014/main" id="{884B3AF6-983E-0901-0045-6CDF4E93E1BA}"/>
              </a:ext>
              <a:ext uri="{C183D7F6-B498-43B3-948B-1728B52AA6E4}">
                <adec:decorative xmlns:adec="http://schemas.microsoft.com/office/drawing/2017/decorative" val="1"/>
              </a:ext>
            </a:extLst>
          </p:cNvPr>
          <p:cNvCxnSpPr>
            <a:cxnSpLocks/>
          </p:cNvCxnSpPr>
          <p:nvPr userDrawn="1"/>
        </p:nvCxnSpPr>
        <p:spPr>
          <a:xfrm>
            <a:off x="807039" y="1983705"/>
            <a:ext cx="10435630"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grpSp>
        <p:nvGrpSpPr>
          <p:cNvPr id="9" name="Group 8">
            <a:extLst>
              <a:ext uri="{FF2B5EF4-FFF2-40B4-BE49-F238E27FC236}">
                <a16:creationId xmlns:a16="http://schemas.microsoft.com/office/drawing/2014/main" id="{3C5B7647-403E-A66E-6CF4-0D3A99AA5154}"/>
              </a:ext>
              <a:ext uri="{C183D7F6-B498-43B3-948B-1728B52AA6E4}">
                <adec:decorative xmlns:adec="http://schemas.microsoft.com/office/drawing/2017/decorative" val="1"/>
              </a:ext>
            </a:extLst>
          </p:cNvPr>
          <p:cNvGrpSpPr/>
          <p:nvPr userDrawn="1"/>
        </p:nvGrpSpPr>
        <p:grpSpPr>
          <a:xfrm rot="10800000" flipH="1">
            <a:off x="10488530" y="4210019"/>
            <a:ext cx="754139" cy="1865729"/>
            <a:chOff x="653351" y="2693558"/>
            <a:chExt cx="754139" cy="1865729"/>
          </a:xfrm>
        </p:grpSpPr>
        <p:sp>
          <p:nvSpPr>
            <p:cNvPr id="10" name="Graphic 15">
              <a:extLst>
                <a:ext uri="{FF2B5EF4-FFF2-40B4-BE49-F238E27FC236}">
                  <a16:creationId xmlns:a16="http://schemas.microsoft.com/office/drawing/2014/main" id="{E48E731E-FEF1-9C59-64B0-9CB6E8853912}"/>
                </a:ext>
                <a:ext uri="{C183D7F6-B498-43B3-948B-1728B52AA6E4}">
                  <adec:decorative xmlns:adec="http://schemas.microsoft.com/office/drawing/2017/decorative" val="1"/>
                </a:ext>
              </a:extLst>
            </p:cNvPr>
            <p:cNvSpPr/>
            <p:nvPr/>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1" name="Graphic 12">
              <a:extLst>
                <a:ext uri="{FF2B5EF4-FFF2-40B4-BE49-F238E27FC236}">
                  <a16:creationId xmlns:a16="http://schemas.microsoft.com/office/drawing/2014/main" id="{AFE83BB3-4D12-8E20-CA93-1834D7F0A434}"/>
                </a:ext>
                <a:ext uri="{C183D7F6-B498-43B3-948B-1728B52AA6E4}">
                  <adec:decorative xmlns:adec="http://schemas.microsoft.com/office/drawing/2017/decorative" val="1"/>
                </a:ext>
              </a:extLst>
            </p:cNvPr>
            <p:cNvSpPr/>
            <p:nvPr/>
          </p:nvSpPr>
          <p:spPr>
            <a:xfrm>
              <a:off x="1306906" y="3837599"/>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2" name="Graphic 12">
              <a:extLst>
                <a:ext uri="{FF2B5EF4-FFF2-40B4-BE49-F238E27FC236}">
                  <a16:creationId xmlns:a16="http://schemas.microsoft.com/office/drawing/2014/main" id="{3EB1D810-BC05-6C0E-0DE4-3604EBAADCC3}"/>
                </a:ext>
                <a:ext uri="{C183D7F6-B498-43B3-948B-1728B52AA6E4}">
                  <adec:decorative xmlns:adec="http://schemas.microsoft.com/office/drawing/2017/decorative" val="1"/>
                </a:ext>
              </a:extLst>
            </p:cNvPr>
            <p:cNvSpPr/>
            <p:nvPr/>
          </p:nvSpPr>
          <p:spPr>
            <a:xfrm>
              <a:off x="653351" y="4521502"/>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grpSp>
      <p:sp>
        <p:nvSpPr>
          <p:cNvPr id="2" name="Title 1">
            <a:extLst>
              <a:ext uri="{FF2B5EF4-FFF2-40B4-BE49-F238E27FC236}">
                <a16:creationId xmlns:a16="http://schemas.microsoft.com/office/drawing/2014/main" id="{DF8070BB-B3B5-3A8A-2466-D661C741794F}"/>
              </a:ext>
            </a:extLst>
          </p:cNvPr>
          <p:cNvSpPr>
            <a:spLocks noGrp="1"/>
          </p:cNvSpPr>
          <p:nvPr>
            <p:ph type="title" hasCustomPrompt="1"/>
          </p:nvPr>
        </p:nvSpPr>
        <p:spPr>
          <a:xfrm>
            <a:off x="741680" y="430482"/>
            <a:ext cx="10500989" cy="1327464"/>
          </a:xfrm>
        </p:spPr>
        <p:txBody>
          <a:bodyPr anchor="b">
            <a:noAutofit/>
          </a:bodyPr>
          <a:lstStyle>
            <a:lvl1pPr algn="l">
              <a:defRPr sz="3200" cap="all" spc="0" baseline="0">
                <a:solidFill>
                  <a:schemeClr val="accent3">
                    <a:lumMod val="75000"/>
                  </a:schemeClr>
                </a:solidFill>
              </a:defRPr>
            </a:lvl1pPr>
          </a:lstStyle>
          <a:p>
            <a:r>
              <a:rPr lang="en-US" dirty="0"/>
              <a:t>Click to add title</a:t>
            </a:r>
          </a:p>
        </p:txBody>
      </p:sp>
      <p:sp>
        <p:nvSpPr>
          <p:cNvPr id="5" name="Content Placeholder 4">
            <a:extLst>
              <a:ext uri="{FF2B5EF4-FFF2-40B4-BE49-F238E27FC236}">
                <a16:creationId xmlns:a16="http://schemas.microsoft.com/office/drawing/2014/main" id="{A2003C5A-BF21-DE87-0ED1-3E2D0F32B5D8}"/>
              </a:ext>
            </a:extLst>
          </p:cNvPr>
          <p:cNvSpPr>
            <a:spLocks noGrp="1"/>
          </p:cNvSpPr>
          <p:nvPr>
            <p:ph sz="quarter" idx="35" hasCustomPrompt="1"/>
          </p:nvPr>
        </p:nvSpPr>
        <p:spPr>
          <a:xfrm>
            <a:off x="807038" y="2465539"/>
            <a:ext cx="3774587" cy="3723753"/>
          </a:xfrm>
        </p:spPr>
        <p:txBody>
          <a:bodyPr/>
          <a:lstStyle>
            <a:lvl1pPr marL="342900" indent="-342900">
              <a:lnSpc>
                <a:spcPct val="120000"/>
              </a:lnSpc>
              <a:spcBef>
                <a:spcPts val="1000"/>
              </a:spcBef>
              <a:buClr>
                <a:schemeClr val="accent3">
                  <a:lumMod val="75000"/>
                </a:schemeClr>
              </a:buClr>
              <a:buFont typeface="+mj-lt"/>
              <a:buAutoNum type="arabicPeriod"/>
              <a:defRPr sz="1800" spc="0" baseline="0">
                <a:solidFill>
                  <a:schemeClr val="bg1"/>
                </a:solidFill>
                <a:latin typeface="+mn-lt"/>
              </a:defRPr>
            </a:lvl1pPr>
            <a:lvl2pPr marL="626364" indent="-342900">
              <a:lnSpc>
                <a:spcPct val="120000"/>
              </a:lnSpc>
              <a:spcBef>
                <a:spcPts val="1000"/>
              </a:spcBef>
              <a:buClr>
                <a:schemeClr val="accent3">
                  <a:lumMod val="75000"/>
                </a:schemeClr>
              </a:buClr>
              <a:buFont typeface="+mj-lt"/>
              <a:buAutoNum type="alphaLcPeriod"/>
              <a:defRPr sz="1800" spc="0">
                <a:solidFill>
                  <a:schemeClr val="bg1"/>
                </a:solidFill>
                <a:latin typeface="+mn-lt"/>
              </a:defRPr>
            </a:lvl2pPr>
            <a:lvl3pPr marL="918972" indent="-342900">
              <a:lnSpc>
                <a:spcPct val="120000"/>
              </a:lnSpc>
              <a:spcBef>
                <a:spcPts val="1000"/>
              </a:spcBef>
              <a:buClr>
                <a:schemeClr val="accent3">
                  <a:lumMod val="75000"/>
                </a:schemeClr>
              </a:buClr>
              <a:buFont typeface="+mj-lt"/>
              <a:buAutoNum type="arabicParenR"/>
              <a:defRPr sz="1800" spc="0">
                <a:solidFill>
                  <a:schemeClr val="bg1"/>
                </a:solidFill>
                <a:latin typeface="+mn-lt"/>
              </a:defRPr>
            </a:lvl3pPr>
            <a:lvl4pPr marL="1209294" indent="-342900">
              <a:lnSpc>
                <a:spcPct val="120000"/>
              </a:lnSpc>
              <a:spcBef>
                <a:spcPts val="1000"/>
              </a:spcBef>
              <a:buClr>
                <a:schemeClr val="accent3">
                  <a:lumMod val="75000"/>
                </a:schemeClr>
              </a:buClr>
              <a:buFont typeface="+mj-lt"/>
              <a:buAutoNum type="alphaLcParenR"/>
              <a:defRPr sz="1800" spc="0">
                <a:solidFill>
                  <a:schemeClr val="bg1"/>
                </a:solidFill>
                <a:latin typeface="+mn-lt"/>
              </a:defRPr>
            </a:lvl4pPr>
          </a:lstStyle>
          <a:p>
            <a:pPr lvl="0"/>
            <a:r>
              <a:rPr lang="en-US" dirty="0"/>
              <a:t>Click to add content</a:t>
            </a:r>
          </a:p>
          <a:p>
            <a:pPr lvl="1"/>
            <a:r>
              <a:rPr lang="en-US" dirty="0"/>
              <a:t>Second level</a:t>
            </a:r>
          </a:p>
          <a:p>
            <a:pPr lvl="2"/>
            <a:r>
              <a:rPr lang="en-US" dirty="0"/>
              <a:t>Third level</a:t>
            </a:r>
          </a:p>
          <a:p>
            <a:pPr lvl="3"/>
            <a:r>
              <a:rPr lang="en-US" dirty="0"/>
              <a:t>Fourth level</a:t>
            </a:r>
          </a:p>
        </p:txBody>
      </p:sp>
      <p:sp>
        <p:nvSpPr>
          <p:cNvPr id="19" name="Content Placeholder 4">
            <a:extLst>
              <a:ext uri="{FF2B5EF4-FFF2-40B4-BE49-F238E27FC236}">
                <a16:creationId xmlns:a16="http://schemas.microsoft.com/office/drawing/2014/main" id="{39870F08-C2AE-9AF7-58DE-EEA8A48BEDA9}"/>
              </a:ext>
            </a:extLst>
          </p:cNvPr>
          <p:cNvSpPr>
            <a:spLocks noGrp="1"/>
          </p:cNvSpPr>
          <p:nvPr>
            <p:ph sz="quarter" idx="36" hasCustomPrompt="1"/>
          </p:nvPr>
        </p:nvSpPr>
        <p:spPr>
          <a:xfrm>
            <a:off x="4927600" y="2465539"/>
            <a:ext cx="6315069" cy="3723753"/>
          </a:xfrm>
        </p:spPr>
        <p:txBody>
          <a:bodyPr/>
          <a:lstStyle>
            <a:lvl1pPr marL="0" indent="0">
              <a:lnSpc>
                <a:spcPct val="120000"/>
              </a:lnSpc>
              <a:spcBef>
                <a:spcPts val="1000"/>
              </a:spcBef>
              <a:buClr>
                <a:schemeClr val="accent6"/>
              </a:buClr>
              <a:buFont typeface="Arial" panose="020B0604020202020204" pitchFamily="34" charset="0"/>
              <a:buNone/>
              <a:defRPr sz="1800" spc="0" baseline="0">
                <a:solidFill>
                  <a:schemeClr val="bg1"/>
                </a:solidFill>
                <a:latin typeface="+mn-lt"/>
              </a:defRPr>
            </a:lvl1pPr>
            <a:lvl2pPr marL="283464" indent="-285750">
              <a:lnSpc>
                <a:spcPct val="120000"/>
              </a:lnSpc>
              <a:spcBef>
                <a:spcPts val="1000"/>
              </a:spcBef>
              <a:buClr>
                <a:schemeClr val="accent3">
                  <a:lumMod val="75000"/>
                </a:schemeClr>
              </a:buClr>
              <a:buFont typeface="Arial" panose="020B0604020202020204" pitchFamily="34" charset="0"/>
              <a:buChar char="•"/>
              <a:defRPr sz="1800" spc="0">
                <a:solidFill>
                  <a:schemeClr val="bg1"/>
                </a:solidFill>
                <a:latin typeface="+mn-lt"/>
              </a:defRPr>
            </a:lvl2pPr>
            <a:lvl3pPr marL="566928" indent="-285750">
              <a:lnSpc>
                <a:spcPct val="120000"/>
              </a:lnSpc>
              <a:spcBef>
                <a:spcPts val="1000"/>
              </a:spcBef>
              <a:buClr>
                <a:schemeClr val="accent3">
                  <a:lumMod val="75000"/>
                </a:schemeClr>
              </a:buClr>
              <a:buFont typeface="Arial" panose="020B0604020202020204" pitchFamily="34" charset="0"/>
              <a:buChar char="•"/>
              <a:defRPr sz="1800" spc="0">
                <a:solidFill>
                  <a:schemeClr val="bg1"/>
                </a:solidFill>
                <a:latin typeface="+mn-lt"/>
              </a:defRPr>
            </a:lvl3pPr>
            <a:lvl4pPr marL="859536" indent="-285750">
              <a:lnSpc>
                <a:spcPct val="120000"/>
              </a:lnSpc>
              <a:spcBef>
                <a:spcPts val="1000"/>
              </a:spcBef>
              <a:buClr>
                <a:schemeClr val="accent3">
                  <a:lumMod val="75000"/>
                </a:schemeClr>
              </a:buClr>
              <a:buFont typeface="Arial" panose="020B0604020202020204" pitchFamily="34" charset="0"/>
              <a:buChar char="•"/>
              <a:defRPr sz="1800" spc="0">
                <a:solidFill>
                  <a:schemeClr val="bg1"/>
                </a:solidFill>
                <a:latin typeface="+mn-lt"/>
              </a:defRPr>
            </a:lvl4pPr>
          </a:lstStyle>
          <a:p>
            <a:pPr lvl="0"/>
            <a:r>
              <a:rPr lang="en-US" dirty="0"/>
              <a:t>Click to add content</a:t>
            </a:r>
          </a:p>
          <a:p>
            <a:pPr lvl="1"/>
            <a:r>
              <a:rPr lang="en-US" dirty="0"/>
              <a:t>Second level</a:t>
            </a:r>
          </a:p>
          <a:p>
            <a:pPr lvl="2"/>
            <a:r>
              <a:rPr lang="en-US" dirty="0"/>
              <a:t>Third level</a:t>
            </a:r>
          </a:p>
          <a:p>
            <a:pPr lvl="3"/>
            <a:r>
              <a:rPr lang="en-US" dirty="0"/>
              <a:t>Fourth level</a:t>
            </a:r>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Presentation title</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96622275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tx1"/>
            </a:gs>
            <a:gs pos="99000">
              <a:srgbClr val="05202E"/>
            </a:gs>
          </a:gsLst>
          <a:lin ang="5400000" scaled="1"/>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C3EA418-19D1-0D4D-BE52-40A86E32FBF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12BAE0C-5187-A64D-A481-E69245670354}"/>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F9759C05-48F5-9346-8256-5B61C6990EC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noAutofit/>
          </a:bodyPr>
          <a:lstStyle>
            <a:lvl1pPr algn="l">
              <a:defRPr sz="1200">
                <a:solidFill>
                  <a:schemeClr val="bg1"/>
                </a:solidFill>
                <a:latin typeface="+mj-lt"/>
                <a:cs typeface="Biome" panose="020B0503030204020804" pitchFamily="34" charset="0"/>
              </a:defRPr>
            </a:lvl1pPr>
          </a:lstStyle>
          <a:p>
            <a:endParaRPr lang="en-US" dirty="0"/>
          </a:p>
        </p:txBody>
      </p:sp>
      <p:sp>
        <p:nvSpPr>
          <p:cNvPr id="5" name="Footer Placeholder 4">
            <a:extLst>
              <a:ext uri="{FF2B5EF4-FFF2-40B4-BE49-F238E27FC236}">
                <a16:creationId xmlns:a16="http://schemas.microsoft.com/office/drawing/2014/main" id="{84175D63-7351-9C4A-AEE0-10E27B3B645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bg1"/>
                </a:solidFill>
                <a:latin typeface="+mj-lt"/>
                <a:cs typeface="Biome" panose="020B0503030204020804" pitchFamily="34" charset="0"/>
              </a:defRPr>
            </a:lvl1pPr>
          </a:lstStyle>
          <a:p>
            <a:r>
              <a:rPr lang="en-US" dirty="0"/>
              <a:t>Presentation title</a:t>
            </a:r>
          </a:p>
        </p:txBody>
      </p:sp>
      <p:sp>
        <p:nvSpPr>
          <p:cNvPr id="6" name="Slide Number Placeholder 5">
            <a:extLst>
              <a:ext uri="{FF2B5EF4-FFF2-40B4-BE49-F238E27FC236}">
                <a16:creationId xmlns:a16="http://schemas.microsoft.com/office/drawing/2014/main" id="{7350889F-2BBA-5F45-95BC-BEA66881675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noAutofit/>
          </a:bodyPr>
          <a:lstStyle>
            <a:lvl1pPr algn="r">
              <a:defRPr sz="1200">
                <a:solidFill>
                  <a:schemeClr val="bg1"/>
                </a:solidFill>
                <a:latin typeface="+mj-lt"/>
                <a:cs typeface="Biome" panose="020B0503030204020804" pitchFamily="34" charset="0"/>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1955693199"/>
      </p:ext>
    </p:extLst>
  </p:cSld>
  <p:clrMap bg1="lt1" tx1="dk1" bg2="lt2" tx2="dk2" accent1="accent1" accent2="accent2" accent3="accent3" accent4="accent4" accent5="accent5" accent6="accent6" hlink="hlink" folHlink="folHlink"/>
  <p:sldLayoutIdLst>
    <p:sldLayoutId id="2147483657" r:id="rId1"/>
    <p:sldLayoutId id="2147483679" r:id="rId2"/>
    <p:sldLayoutId id="2147483669" r:id="rId3"/>
    <p:sldLayoutId id="2147483672" r:id="rId4"/>
    <p:sldLayoutId id="2147483673" r:id="rId5"/>
    <p:sldLayoutId id="2147483674" r:id="rId6"/>
    <p:sldLayoutId id="2147483671" r:id="rId7"/>
    <p:sldLayoutId id="2147483675" r:id="rId8"/>
    <p:sldLayoutId id="2147483676" r:id="rId9"/>
    <p:sldLayoutId id="2147483670" r:id="rId10"/>
    <p:sldLayoutId id="2147483677" r:id="rId11"/>
    <p:sldLayoutId id="2147483678" r:id="rId12"/>
    <p:sldLayoutId id="2147483664" r:id="rId13"/>
    <p:sldLayoutId id="2147483663" r:id="rId14"/>
  </p:sldLayoutIdLst>
  <p:hf hdr="0" ftr="0" dt="0"/>
  <p:txStyles>
    <p:titleStyle>
      <a:lvl1pPr algn="l" defTabSz="914400" rtl="0" eaLnBrk="1" latinLnBrk="0" hangingPunct="1">
        <a:lnSpc>
          <a:spcPct val="90000"/>
        </a:lnSpc>
        <a:spcBef>
          <a:spcPct val="0"/>
        </a:spcBef>
        <a:buNone/>
        <a:defRPr sz="4400" kern="1200" spc="300" baseline="0">
          <a:solidFill>
            <a:schemeClr val="bg1"/>
          </a:solidFill>
          <a:latin typeface="+mj-lt"/>
          <a:ea typeface="+mj-ea"/>
          <a:cs typeface="Biome" panose="020B0503030204020804"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7.png"/><Relationship Id="rId4"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7.png"/><Relationship Id="rId5" Type="http://schemas.openxmlformats.org/officeDocument/2006/relationships/hyperlink" Target="https://www.baseball-reference.com/" TargetMode="External"/><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9.xml"/><Relationship Id="rId5" Type="http://schemas.openxmlformats.org/officeDocument/2006/relationships/image" Target="../media/image1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997874EA-2F67-60CD-631F-5A787057F8CE}"/>
              </a:ext>
            </a:extLst>
          </p:cNvPr>
          <p:cNvSpPr>
            <a:spLocks noGrp="1"/>
          </p:cNvSpPr>
          <p:nvPr>
            <p:ph type="title"/>
          </p:nvPr>
        </p:nvSpPr>
        <p:spPr>
          <a:xfrm>
            <a:off x="0" y="0"/>
            <a:ext cx="12191998" cy="3215641"/>
          </a:xfrm>
        </p:spPr>
        <p:txBody>
          <a:bodyPr anchor="b"/>
          <a:lstStyle/>
          <a:p>
            <a:r>
              <a:rPr lang="en-US" dirty="0"/>
              <a:t>Predicting MLB All-Stars</a:t>
            </a:r>
          </a:p>
        </p:txBody>
      </p:sp>
      <p:sp>
        <p:nvSpPr>
          <p:cNvPr id="9" name="Subtitle 3">
            <a:extLst>
              <a:ext uri="{FF2B5EF4-FFF2-40B4-BE49-F238E27FC236}">
                <a16:creationId xmlns:a16="http://schemas.microsoft.com/office/drawing/2014/main" id="{2981AB9E-AF0F-CAD0-2DD2-D640FB871E66}"/>
              </a:ext>
            </a:extLst>
          </p:cNvPr>
          <p:cNvSpPr>
            <a:spLocks noGrp="1"/>
          </p:cNvSpPr>
          <p:nvPr>
            <p:ph type="subTitle" idx="1"/>
          </p:nvPr>
        </p:nvSpPr>
        <p:spPr>
          <a:xfrm>
            <a:off x="3" y="3429000"/>
            <a:ext cx="12191997" cy="3215641"/>
          </a:xfrm>
        </p:spPr>
        <p:txBody>
          <a:bodyPr/>
          <a:lstStyle/>
          <a:p>
            <a:r>
              <a:rPr lang="en-US" dirty="0"/>
              <a:t>UNC Group 1</a:t>
            </a:r>
          </a:p>
          <a:p>
            <a:endParaRPr lang="en-US" dirty="0"/>
          </a:p>
          <a:p>
            <a:r>
              <a:rPr lang="en-US" sz="2800" dirty="0"/>
              <a:t>Christian Albertini</a:t>
            </a:r>
          </a:p>
          <a:p>
            <a:r>
              <a:rPr lang="en-US" sz="2800" dirty="0"/>
              <a:t>Hannah Shelton</a:t>
            </a:r>
          </a:p>
          <a:p>
            <a:r>
              <a:rPr lang="en-US" sz="2800" dirty="0"/>
              <a:t>Zach Mason</a:t>
            </a:r>
          </a:p>
          <a:p>
            <a:r>
              <a:rPr lang="en-US" sz="2800" dirty="0"/>
              <a:t>Folly </a:t>
            </a:r>
            <a:r>
              <a:rPr lang="en-US" sz="2800" dirty="0" err="1"/>
              <a:t>Gbegnon</a:t>
            </a:r>
            <a:endParaRPr lang="en-US" sz="2800" dirty="0"/>
          </a:p>
        </p:txBody>
      </p:sp>
    </p:spTree>
    <p:extLst>
      <p:ext uri="{BB962C8B-B14F-4D97-AF65-F5344CB8AC3E}">
        <p14:creationId xmlns:p14="http://schemas.microsoft.com/office/powerpoint/2010/main" val="24980314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883E06-8BEA-1DD3-D0D6-391C08880EBF}"/>
              </a:ext>
            </a:extLst>
          </p:cNvPr>
          <p:cNvSpPr>
            <a:spLocks noGrp="1"/>
          </p:cNvSpPr>
          <p:nvPr>
            <p:ph type="title"/>
          </p:nvPr>
        </p:nvSpPr>
        <p:spPr>
          <a:xfrm>
            <a:off x="733562" y="433906"/>
            <a:ext cx="10515601" cy="1327464"/>
          </a:xfrm>
        </p:spPr>
        <p:txBody>
          <a:bodyPr anchor="b">
            <a:normAutofit/>
          </a:bodyPr>
          <a:lstStyle/>
          <a:p>
            <a:r>
              <a:rPr lang="en-US" dirty="0"/>
              <a:t>Limitations</a:t>
            </a:r>
          </a:p>
        </p:txBody>
      </p:sp>
      <p:sp>
        <p:nvSpPr>
          <p:cNvPr id="3" name="Content Placeholder 2">
            <a:extLst>
              <a:ext uri="{FF2B5EF4-FFF2-40B4-BE49-F238E27FC236}">
                <a16:creationId xmlns:a16="http://schemas.microsoft.com/office/drawing/2014/main" id="{1CF175D3-F3DC-695F-474B-346EDCA5D60F}"/>
              </a:ext>
            </a:extLst>
          </p:cNvPr>
          <p:cNvSpPr>
            <a:spLocks noGrp="1"/>
          </p:cNvSpPr>
          <p:nvPr>
            <p:ph sz="quarter" idx="36"/>
          </p:nvPr>
        </p:nvSpPr>
        <p:spPr>
          <a:xfrm>
            <a:off x="814302" y="2465535"/>
            <a:ext cx="7303538" cy="3958559"/>
          </a:xfrm>
        </p:spPr>
        <p:txBody>
          <a:bodyPr>
            <a:normAutofit/>
          </a:bodyPr>
          <a:lstStyle/>
          <a:p>
            <a:r>
              <a:rPr lang="en-US" sz="1700" dirty="0"/>
              <a:t>Because All-Star selections are partially based on fan-voting and manager selections, it is not exactly one-to-one that the best statistical players each season are selected as All-Stars</a:t>
            </a:r>
          </a:p>
          <a:p>
            <a:r>
              <a:rPr lang="en-US" sz="1700" dirty="0"/>
              <a:t>Some factors that influence All-Star selections are the size of a team’s fanbase, team success, prior achievements, and name recognition.  Each of these adds bias that affects our model</a:t>
            </a:r>
          </a:p>
          <a:p>
            <a:r>
              <a:rPr lang="en-US" sz="1700" dirty="0"/>
              <a:t>Only 40 batters are selected as All-Stars each season out of hundreds of players, so the dataset is very imbalanced, which can affect our model’s performance</a:t>
            </a:r>
          </a:p>
          <a:p>
            <a:r>
              <a:rPr lang="en-US" sz="1700" dirty="0"/>
              <a:t>We attempted to combat these limitations by using SMOTE and adding new stats including end-of-season standings for </a:t>
            </a:r>
            <a:r>
              <a:rPr lang="en-US" sz="1700"/>
              <a:t>each player’s team</a:t>
            </a:r>
            <a:endParaRPr lang="en-US" sz="1700" dirty="0"/>
          </a:p>
        </p:txBody>
      </p:sp>
      <p:pic>
        <p:nvPicPr>
          <p:cNvPr id="1026" name="Picture 2">
            <a:extLst>
              <a:ext uri="{FF2B5EF4-FFF2-40B4-BE49-F238E27FC236}">
                <a16:creationId xmlns:a16="http://schemas.microsoft.com/office/drawing/2014/main" id="{572F4A32-D199-5DDA-5CE4-7631178E81F5}"/>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8392160" y="3464878"/>
            <a:ext cx="2856865" cy="1428432"/>
          </a:xfrm>
          <a:prstGeom prst="rect">
            <a:avLst/>
          </a:prstGeom>
          <a:solidFill>
            <a:srgbClr val="FFFFFF"/>
          </a:solidFill>
        </p:spPr>
      </p:pic>
      <p:sp>
        <p:nvSpPr>
          <p:cNvPr id="5" name="Slide Number Placeholder 4">
            <a:extLst>
              <a:ext uri="{FF2B5EF4-FFF2-40B4-BE49-F238E27FC236}">
                <a16:creationId xmlns:a16="http://schemas.microsoft.com/office/drawing/2014/main" id="{E87B8B6A-2B28-5C38-80E7-0EBE705FFBBF}"/>
              </a:ext>
            </a:extLst>
          </p:cNvPr>
          <p:cNvSpPr>
            <a:spLocks noGrp="1"/>
          </p:cNvSpPr>
          <p:nvPr>
            <p:ph type="sldNum" sz="quarter" idx="12"/>
          </p:nvPr>
        </p:nvSpPr>
        <p:spPr>
          <a:xfrm>
            <a:off x="9140971" y="6226198"/>
            <a:ext cx="2743200" cy="365125"/>
          </a:xfrm>
        </p:spPr>
        <p:txBody>
          <a:bodyPr anchor="ctr">
            <a:normAutofit/>
          </a:bodyPr>
          <a:lstStyle/>
          <a:p>
            <a:pPr>
              <a:spcAft>
                <a:spcPts val="600"/>
              </a:spcAft>
            </a:pPr>
            <a:fld id="{FE024F78-56A6-7740-B68D-8D4D026EDF3F}" type="slidenum">
              <a:rPr lang="en-US" smtClean="0"/>
              <a:pPr>
                <a:spcAft>
                  <a:spcPts val="600"/>
                </a:spcAft>
              </a:pPr>
              <a:t>10</a:t>
            </a:fld>
            <a:endParaRPr lang="en-US"/>
          </a:p>
        </p:txBody>
      </p:sp>
    </p:spTree>
    <p:extLst>
      <p:ext uri="{BB962C8B-B14F-4D97-AF65-F5344CB8AC3E}">
        <p14:creationId xmlns:p14="http://schemas.microsoft.com/office/powerpoint/2010/main" val="30005702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883E06-8BEA-1DD3-D0D6-391C08880EBF}"/>
              </a:ext>
            </a:extLst>
          </p:cNvPr>
          <p:cNvSpPr>
            <a:spLocks noGrp="1"/>
          </p:cNvSpPr>
          <p:nvPr>
            <p:ph type="title"/>
          </p:nvPr>
        </p:nvSpPr>
        <p:spPr>
          <a:xfrm>
            <a:off x="733562" y="433906"/>
            <a:ext cx="10515601" cy="1327464"/>
          </a:xfrm>
        </p:spPr>
        <p:txBody>
          <a:bodyPr anchor="b">
            <a:normAutofit/>
          </a:bodyPr>
          <a:lstStyle/>
          <a:p>
            <a:r>
              <a:rPr lang="en-US" dirty="0"/>
              <a:t>Our findings</a:t>
            </a:r>
          </a:p>
        </p:txBody>
      </p:sp>
      <p:sp>
        <p:nvSpPr>
          <p:cNvPr id="3" name="Content Placeholder 2">
            <a:extLst>
              <a:ext uri="{FF2B5EF4-FFF2-40B4-BE49-F238E27FC236}">
                <a16:creationId xmlns:a16="http://schemas.microsoft.com/office/drawing/2014/main" id="{1CF175D3-F3DC-695F-474B-346EDCA5D60F}"/>
              </a:ext>
            </a:extLst>
          </p:cNvPr>
          <p:cNvSpPr>
            <a:spLocks noGrp="1"/>
          </p:cNvSpPr>
          <p:nvPr>
            <p:ph sz="quarter" idx="36"/>
          </p:nvPr>
        </p:nvSpPr>
        <p:spPr>
          <a:xfrm>
            <a:off x="814302" y="2465535"/>
            <a:ext cx="7303538" cy="3427265"/>
          </a:xfrm>
        </p:spPr>
        <p:txBody>
          <a:bodyPr>
            <a:normAutofit/>
          </a:bodyPr>
          <a:lstStyle/>
          <a:p>
            <a:r>
              <a:rPr lang="en-US" sz="1700"/>
              <a:t>We were able to create a model that achieved classification accuracy of over 75% consistently with weighted recall of around 80%</a:t>
            </a:r>
          </a:p>
          <a:p>
            <a:r>
              <a:rPr lang="en-US" sz="1700"/>
              <a:t>We attempted to run our model without SMOTE and found that our classification report numbers improved greatly, which shows that our model is better at finding non-All Star players when the dataset is imbalanced</a:t>
            </a:r>
          </a:p>
          <a:p>
            <a:r>
              <a:rPr lang="en-US" sz="1700"/>
              <a:t>Because All-Star selections are not solely on merit but are a fan-voted award, it is impossible for our model to account for players who were voted in but didn’t have great seasons with the data available to us, which prevents our model from being more accurate</a:t>
            </a:r>
          </a:p>
        </p:txBody>
      </p:sp>
      <p:pic>
        <p:nvPicPr>
          <p:cNvPr id="9" name="Picture 8">
            <a:extLst>
              <a:ext uri="{FF2B5EF4-FFF2-40B4-BE49-F238E27FC236}">
                <a16:creationId xmlns:a16="http://schemas.microsoft.com/office/drawing/2014/main" id="{73630349-1365-6F15-13FC-8AA3DD7C1909}"/>
              </a:ext>
            </a:extLst>
          </p:cNvPr>
          <p:cNvPicPr>
            <a:picLocks noChangeAspect="1"/>
          </p:cNvPicPr>
          <p:nvPr/>
        </p:nvPicPr>
        <p:blipFill>
          <a:blip r:embed="rId3"/>
          <a:srcRect/>
          <a:stretch/>
        </p:blipFill>
        <p:spPr>
          <a:xfrm>
            <a:off x="8455641" y="2465388"/>
            <a:ext cx="2729903" cy="3427412"/>
          </a:xfrm>
          <a:prstGeom prst="rect">
            <a:avLst/>
          </a:prstGeom>
          <a:noFill/>
        </p:spPr>
      </p:pic>
      <p:sp>
        <p:nvSpPr>
          <p:cNvPr id="5" name="Slide Number Placeholder 4">
            <a:extLst>
              <a:ext uri="{FF2B5EF4-FFF2-40B4-BE49-F238E27FC236}">
                <a16:creationId xmlns:a16="http://schemas.microsoft.com/office/drawing/2014/main" id="{E87B8B6A-2B28-5C38-80E7-0EBE705FFBBF}"/>
              </a:ext>
            </a:extLst>
          </p:cNvPr>
          <p:cNvSpPr>
            <a:spLocks noGrp="1"/>
          </p:cNvSpPr>
          <p:nvPr>
            <p:ph type="sldNum" sz="quarter" idx="12"/>
          </p:nvPr>
        </p:nvSpPr>
        <p:spPr>
          <a:xfrm>
            <a:off x="9140971" y="6226198"/>
            <a:ext cx="2743200" cy="365125"/>
          </a:xfrm>
        </p:spPr>
        <p:txBody>
          <a:bodyPr anchor="ctr">
            <a:normAutofit/>
          </a:bodyPr>
          <a:lstStyle/>
          <a:p>
            <a:pPr>
              <a:spcAft>
                <a:spcPts val="600"/>
              </a:spcAft>
            </a:pPr>
            <a:fld id="{FE024F78-56A6-7740-B68D-8D4D026EDF3F}" type="slidenum">
              <a:rPr lang="en-US" smtClean="0"/>
              <a:pPr>
                <a:spcAft>
                  <a:spcPts val="600"/>
                </a:spcAft>
              </a:pPr>
              <a:t>11</a:t>
            </a:fld>
            <a:endParaRPr lang="en-US"/>
          </a:p>
        </p:txBody>
      </p:sp>
    </p:spTree>
    <p:extLst>
      <p:ext uri="{BB962C8B-B14F-4D97-AF65-F5344CB8AC3E}">
        <p14:creationId xmlns:p14="http://schemas.microsoft.com/office/powerpoint/2010/main" val="27280596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E810E-8E37-1D8A-245B-020E4E4C0B9F}"/>
              </a:ext>
            </a:extLst>
          </p:cNvPr>
          <p:cNvSpPr>
            <a:spLocks noGrp="1"/>
          </p:cNvSpPr>
          <p:nvPr>
            <p:ph type="title"/>
          </p:nvPr>
        </p:nvSpPr>
        <p:spPr>
          <a:xfrm>
            <a:off x="733562" y="433906"/>
            <a:ext cx="10515601" cy="1327464"/>
          </a:xfrm>
        </p:spPr>
        <p:txBody>
          <a:bodyPr/>
          <a:lstStyle/>
          <a:p>
            <a:r>
              <a:rPr lang="en-US" dirty="0"/>
              <a:t>Next steps</a:t>
            </a:r>
          </a:p>
        </p:txBody>
      </p:sp>
      <p:sp>
        <p:nvSpPr>
          <p:cNvPr id="3" name="Content Placeholder 2">
            <a:extLst>
              <a:ext uri="{FF2B5EF4-FFF2-40B4-BE49-F238E27FC236}">
                <a16:creationId xmlns:a16="http://schemas.microsoft.com/office/drawing/2014/main" id="{7D7CECA3-144C-CD4B-9246-81B4F2E65466}"/>
              </a:ext>
            </a:extLst>
          </p:cNvPr>
          <p:cNvSpPr>
            <a:spLocks noGrp="1"/>
          </p:cNvSpPr>
          <p:nvPr>
            <p:ph sz="quarter" idx="36"/>
          </p:nvPr>
        </p:nvSpPr>
        <p:spPr>
          <a:xfrm>
            <a:off x="814302" y="2465535"/>
            <a:ext cx="10195074" cy="3427265"/>
          </a:xfrm>
        </p:spPr>
        <p:txBody>
          <a:bodyPr/>
          <a:lstStyle/>
          <a:p>
            <a:r>
              <a:rPr lang="en-US" dirty="0"/>
              <a:t>If possible, finding additional statistics could allow the model to improve its accuracy</a:t>
            </a:r>
          </a:p>
          <a:p>
            <a:r>
              <a:rPr lang="en-US" dirty="0"/>
              <a:t>Expanding the scope to include more than 2013-2023 could test our model in different ways, as changes in baseball as a sport could lead to some statistical seasons being All-Star caliber at one point and not at other times</a:t>
            </a:r>
          </a:p>
          <a:p>
            <a:r>
              <a:rPr lang="en-US" dirty="0"/>
              <a:t>We could also expand the dataset by reducing the minimum number of games played to be included from 80, which could let our model see more players and distinguish between All-Star and not better</a:t>
            </a:r>
          </a:p>
        </p:txBody>
      </p:sp>
      <p:sp>
        <p:nvSpPr>
          <p:cNvPr id="4" name="Slide Number Placeholder 3">
            <a:extLst>
              <a:ext uri="{FF2B5EF4-FFF2-40B4-BE49-F238E27FC236}">
                <a16:creationId xmlns:a16="http://schemas.microsoft.com/office/drawing/2014/main" id="{FD1E69EA-A9E8-C521-7C62-DA1F24879918}"/>
              </a:ext>
            </a:extLst>
          </p:cNvPr>
          <p:cNvSpPr>
            <a:spLocks noGrp="1"/>
          </p:cNvSpPr>
          <p:nvPr>
            <p:ph type="sldNum" sz="quarter" idx="12"/>
          </p:nvPr>
        </p:nvSpPr>
        <p:spPr>
          <a:xfrm>
            <a:off x="9140971" y="6226198"/>
            <a:ext cx="2743200" cy="365125"/>
          </a:xfrm>
        </p:spPr>
        <p:txBody>
          <a:bodyPr/>
          <a:lstStyle/>
          <a:p>
            <a:fld id="{FE024F78-56A6-7740-B68D-8D4D026EDF3F}" type="slidenum">
              <a:rPr lang="en-US" smtClean="0"/>
              <a:pPr/>
              <a:t>12</a:t>
            </a:fld>
            <a:endParaRPr lang="en-US" dirty="0"/>
          </a:p>
        </p:txBody>
      </p:sp>
    </p:spTree>
    <p:extLst>
      <p:ext uri="{BB962C8B-B14F-4D97-AF65-F5344CB8AC3E}">
        <p14:creationId xmlns:p14="http://schemas.microsoft.com/office/powerpoint/2010/main" val="796952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78000">
              <a:schemeClr val="accent6">
                <a:lumMod val="50000"/>
              </a:schemeClr>
            </a:gs>
            <a:gs pos="35040">
              <a:srgbClr val="020B11"/>
            </a:gs>
            <a:gs pos="11979">
              <a:schemeClr val="accent4">
                <a:lumMod val="50000"/>
              </a:schemeClr>
            </a:gs>
            <a:gs pos="0">
              <a:schemeClr val="accent4"/>
            </a:gs>
            <a:gs pos="99000">
              <a:schemeClr val="tx2">
                <a:lumMod val="50000"/>
              </a:schemeClr>
            </a:gs>
          </a:gsLst>
          <a:lin ang="7800000" scaled="0"/>
        </a:gradFill>
        <a:effectLst/>
      </p:bgPr>
    </p:bg>
    <p:spTree>
      <p:nvGrpSpPr>
        <p:cNvPr id="1" name=""/>
        <p:cNvGrpSpPr/>
        <p:nvPr/>
      </p:nvGrpSpPr>
      <p:grpSpPr>
        <a:xfrm>
          <a:off x="0" y="0"/>
          <a:ext cx="0" cy="0"/>
          <a:chOff x="0" y="0"/>
          <a:chExt cx="0" cy="0"/>
        </a:xfrm>
      </p:grpSpPr>
      <p:sp>
        <p:nvSpPr>
          <p:cNvPr id="24" name="Title 1">
            <a:extLst>
              <a:ext uri="{FF2B5EF4-FFF2-40B4-BE49-F238E27FC236}">
                <a16:creationId xmlns:a16="http://schemas.microsoft.com/office/drawing/2014/main" id="{CE1ABEC8-43FD-4F21-A7D2-70200D86263C}"/>
              </a:ext>
            </a:extLst>
          </p:cNvPr>
          <p:cNvSpPr>
            <a:spLocks noGrp="1"/>
          </p:cNvSpPr>
          <p:nvPr>
            <p:ph type="title"/>
          </p:nvPr>
        </p:nvSpPr>
        <p:spPr>
          <a:xfrm>
            <a:off x="835831" y="173735"/>
            <a:ext cx="4409514" cy="2203704"/>
          </a:xfrm>
        </p:spPr>
        <p:txBody>
          <a:bodyPr/>
          <a:lstStyle/>
          <a:p>
            <a:r>
              <a:rPr lang="en-US" dirty="0"/>
              <a:t>THANK YOU</a:t>
            </a:r>
          </a:p>
        </p:txBody>
      </p:sp>
      <p:sp>
        <p:nvSpPr>
          <p:cNvPr id="14" name="Text Placeholder 2">
            <a:extLst>
              <a:ext uri="{FF2B5EF4-FFF2-40B4-BE49-F238E27FC236}">
                <a16:creationId xmlns:a16="http://schemas.microsoft.com/office/drawing/2014/main" id="{AE5F2E56-9F77-E1C2-EC04-EA959822CA61}"/>
              </a:ext>
            </a:extLst>
          </p:cNvPr>
          <p:cNvSpPr>
            <a:spLocks noGrp="1"/>
          </p:cNvSpPr>
          <p:nvPr>
            <p:ph sz="quarter" idx="14"/>
          </p:nvPr>
        </p:nvSpPr>
        <p:spPr>
          <a:xfrm>
            <a:off x="831850" y="3079119"/>
            <a:ext cx="4413250" cy="2752725"/>
          </a:xfrm>
        </p:spPr>
        <p:txBody>
          <a:bodyPr/>
          <a:lstStyle/>
          <a:p>
            <a:r>
              <a:rPr lang="en-US" dirty="0"/>
              <a:t>Christian Albertini</a:t>
            </a:r>
          </a:p>
          <a:p>
            <a:r>
              <a:rPr lang="en-US" dirty="0"/>
              <a:t>Hannah Shelton</a:t>
            </a:r>
          </a:p>
          <a:p>
            <a:r>
              <a:rPr lang="en-US" dirty="0"/>
              <a:t>Zach Mason</a:t>
            </a:r>
          </a:p>
          <a:p>
            <a:r>
              <a:rPr lang="en-US" dirty="0"/>
              <a:t>Folly </a:t>
            </a:r>
            <a:r>
              <a:rPr lang="en-US" dirty="0" err="1"/>
              <a:t>Gbegnon</a:t>
            </a:r>
            <a:endParaRPr lang="en-US" dirty="0"/>
          </a:p>
        </p:txBody>
      </p:sp>
      <p:pic>
        <p:nvPicPr>
          <p:cNvPr id="2" name="Video 8" descr="Baseball Ball">
            <a:extLst>
              <a:ext uri="{FF2B5EF4-FFF2-40B4-BE49-F238E27FC236}">
                <a16:creationId xmlns:a16="http://schemas.microsoft.com/office/drawing/2014/main" id="{5E32CA42-5447-F320-CA01-3350E0648FF7}"/>
              </a:ext>
            </a:extLst>
          </p:cNvPr>
          <p:cNvPicPr>
            <a:picLocks noChangeAspect="1"/>
          </p:cNvPicPr>
          <p:nvPr>
            <a:videoFile r:link="rId2"/>
            <p:extLst>
              <p:ext uri="{DAA4B4D4-6D71-4841-9C94-3DE7FCFB9230}">
                <p14:media xmlns:p14="http://schemas.microsoft.com/office/powerpoint/2010/main" r:embed="rId1"/>
              </p:ext>
            </p:extLst>
          </p:nvPr>
        </p:nvPicPr>
        <p:blipFill>
          <a:blip r:embed="rId5"/>
          <a:srcRect l="46184" r="5267" b="-1"/>
          <a:stretch/>
        </p:blipFill>
        <p:spPr>
          <a:xfrm>
            <a:off x="6497638" y="336550"/>
            <a:ext cx="5322887" cy="6184900"/>
          </a:xfrm>
          <a:prstGeom prst="rect">
            <a:avLst/>
          </a:prstGeom>
          <a:noFill/>
        </p:spPr>
      </p:pic>
    </p:spTree>
    <p:extLst>
      <p:ext uri="{BB962C8B-B14F-4D97-AF65-F5344CB8AC3E}">
        <p14:creationId xmlns:p14="http://schemas.microsoft.com/office/powerpoint/2010/main" val="23954649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2"/>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2"/>
                                        </p:tgtEl>
                                      </p:cBhvr>
                                    </p:cmd>
                                  </p:childTnLst>
                                </p:cTn>
                              </p:par>
                            </p:childTnLst>
                          </p:cTn>
                        </p:par>
                      </p:childTnLst>
                    </p:cTn>
                  </p:par>
                </p:childTnLst>
              </p:cTn>
              <p:nextCondLst>
                <p:cond evt="onClick" delay="0">
                  <p:tgtEl>
                    <p:spTgt spid="2"/>
                  </p:tgtEl>
                </p:cond>
              </p:nextCondLst>
            </p:seq>
            <p:video>
              <p:cMediaNode mute="1">
                <p:cTn id="12" repeatCount="indefinite" fill="hold" display="0">
                  <p:stCondLst>
                    <p:cond delay="indefinite"/>
                  </p:stCondLst>
                </p:cTn>
                <p:tgtEl>
                  <p:spTgt spid="2"/>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3">
            <a:extLst>
              <a:ext uri="{FF2B5EF4-FFF2-40B4-BE49-F238E27FC236}">
                <a16:creationId xmlns:a16="http://schemas.microsoft.com/office/drawing/2014/main" id="{3B5D1900-755B-BD7C-464A-C6A7F8CD8314}"/>
              </a:ext>
            </a:extLst>
          </p:cNvPr>
          <p:cNvSpPr txBox="1">
            <a:spLocks/>
          </p:cNvSpPr>
          <p:nvPr/>
        </p:nvSpPr>
        <p:spPr>
          <a:xfrm>
            <a:off x="568982" y="987553"/>
            <a:ext cx="4960830" cy="5603770"/>
          </a:xfrm>
          <a:prstGeom prst="rect">
            <a:avLst/>
          </a:prstGeom>
        </p:spPr>
        <p:txBody>
          <a:bodyPr vert="horz" lIns="91440" tIns="45720" rIns="91440" bIns="45720" rtlCol="0" anchor="b">
            <a:normAutofit fontScale="92500" lnSpcReduction="10000"/>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solidFill>
                  <a:schemeClr val="bg1"/>
                </a:solidFill>
              </a:rPr>
              <a:t>The scope of our project is predicting MLB All-Stars based on end-of-season statistics</a:t>
            </a:r>
          </a:p>
          <a:p>
            <a:pPr marL="285750" indent="-285750">
              <a:buFont typeface="Arial" panose="020B0604020202020204" pitchFamily="34" charset="0"/>
              <a:buChar char="•"/>
            </a:pPr>
            <a:r>
              <a:rPr lang="en-US" sz="1800" dirty="0">
                <a:solidFill>
                  <a:schemeClr val="bg1"/>
                </a:solidFill>
              </a:rPr>
              <a:t>The source of our data is Baseball-Reference (</a:t>
            </a:r>
            <a:r>
              <a:rPr lang="en-US" sz="1800" dirty="0">
                <a:solidFill>
                  <a:schemeClr val="bg1"/>
                </a:solidFill>
                <a:hlinkClick r:id="rId5">
                  <a:extLst>
                    <a:ext uri="{A12FA001-AC4F-418D-AE19-62706E023703}">
                      <ahyp:hlinkClr xmlns:ahyp="http://schemas.microsoft.com/office/drawing/2018/hyperlinkcolor" val="tx"/>
                    </a:ext>
                  </a:extLst>
                </a:hlinkClick>
              </a:rPr>
              <a:t>link</a:t>
            </a:r>
            <a:r>
              <a:rPr lang="en-US" sz="1800" dirty="0">
                <a:solidFill>
                  <a:schemeClr val="bg1"/>
                </a:solidFill>
              </a:rPr>
              <a:t>)</a:t>
            </a:r>
          </a:p>
          <a:p>
            <a:pPr marL="285750" indent="-285750">
              <a:buFont typeface="Arial" panose="020B0604020202020204" pitchFamily="34" charset="0"/>
              <a:buChar char="•"/>
            </a:pPr>
            <a:r>
              <a:rPr lang="en-US" sz="1800" dirty="0">
                <a:solidFill>
                  <a:schemeClr val="bg1"/>
                </a:solidFill>
              </a:rPr>
              <a:t>The requirements for this project where:</a:t>
            </a:r>
          </a:p>
          <a:p>
            <a:pPr lvl="1">
              <a:buFont typeface="+mj-lt"/>
              <a:buAutoNum type="arabicPeriod"/>
            </a:pPr>
            <a:r>
              <a:rPr lang="en-US" sz="1600" dirty="0">
                <a:latin typeface="Roboto" panose="02000000000000000000" pitchFamily="2" charset="0"/>
              </a:rPr>
              <a:t>Find a problem worth solving, analyzing, or visualizing.</a:t>
            </a:r>
          </a:p>
          <a:p>
            <a:pPr lvl="1">
              <a:buFont typeface="+mj-lt"/>
              <a:buAutoNum type="arabicPeriod"/>
            </a:pPr>
            <a:r>
              <a:rPr lang="en-US" sz="1600" dirty="0">
                <a:latin typeface="Roboto" panose="02000000000000000000" pitchFamily="2" charset="0"/>
              </a:rPr>
              <a:t>Use machine learning (ML) with the technologies we’ve learned.</a:t>
            </a:r>
          </a:p>
          <a:p>
            <a:pPr lvl="1">
              <a:buFont typeface="+mj-lt"/>
              <a:buAutoNum type="arabicPeriod"/>
            </a:pPr>
            <a:r>
              <a:rPr lang="en-US" sz="1600" dirty="0">
                <a:latin typeface="Roboto" panose="02000000000000000000" pitchFamily="2" charset="0"/>
              </a:rPr>
              <a:t>You must use Scikit-learn and/or another machine learning library.</a:t>
            </a:r>
          </a:p>
          <a:p>
            <a:pPr lvl="1">
              <a:buFont typeface="+mj-lt"/>
              <a:buAutoNum type="arabicPeriod"/>
            </a:pPr>
            <a:r>
              <a:rPr lang="en-US" sz="1600" dirty="0">
                <a:latin typeface="Roboto" panose="02000000000000000000" pitchFamily="2" charset="0"/>
              </a:rPr>
              <a:t>Your project must be powered by a dataset with at least 100 records.</a:t>
            </a:r>
          </a:p>
          <a:p>
            <a:pPr lvl="1">
              <a:buFont typeface="+mj-lt"/>
              <a:buAutoNum type="arabicPeriod"/>
            </a:pPr>
            <a:r>
              <a:rPr lang="en-US" sz="1600" dirty="0">
                <a:latin typeface="Roboto" panose="02000000000000000000" pitchFamily="2" charset="0"/>
              </a:rPr>
              <a:t>You must use at least two of the programs used in class</a:t>
            </a:r>
          </a:p>
          <a:p>
            <a:pPr marL="285750" indent="-285750">
              <a:buFont typeface="Arial" panose="020B0604020202020204" pitchFamily="34" charset="0"/>
              <a:buChar char="•"/>
            </a:pPr>
            <a:r>
              <a:rPr lang="en-US" sz="1800" dirty="0">
                <a:solidFill>
                  <a:schemeClr val="bg1"/>
                </a:solidFill>
              </a:rPr>
              <a:t>This project resulted in:</a:t>
            </a:r>
          </a:p>
          <a:p>
            <a:pPr lvl="1">
              <a:buFont typeface="+mj-lt"/>
              <a:buAutoNum type="arabicPeriod"/>
            </a:pPr>
            <a:r>
              <a:rPr lang="en-US" sz="1600" dirty="0">
                <a:latin typeface="Roboto" panose="02000000000000000000" pitchFamily="2" charset="0"/>
              </a:rPr>
              <a:t>Logistical Regression and Random Forest models</a:t>
            </a:r>
          </a:p>
          <a:p>
            <a:pPr lvl="1">
              <a:buFont typeface="+mj-lt"/>
              <a:buAutoNum type="arabicPeriod"/>
            </a:pPr>
            <a:r>
              <a:rPr lang="en-US" sz="1600" dirty="0">
                <a:latin typeface="Roboto" panose="02000000000000000000" pitchFamily="2" charset="0"/>
              </a:rPr>
              <a:t>A SQL database</a:t>
            </a:r>
          </a:p>
          <a:p>
            <a:pPr lvl="1">
              <a:buFont typeface="+mj-lt"/>
              <a:buAutoNum type="arabicPeriod"/>
            </a:pPr>
            <a:r>
              <a:rPr lang="en-US" sz="1600" dirty="0">
                <a:latin typeface="Roboto" panose="02000000000000000000" pitchFamily="2" charset="0"/>
              </a:rPr>
              <a:t>2100+ records retrieved</a:t>
            </a:r>
          </a:p>
          <a:p>
            <a:pPr lvl="1">
              <a:buFont typeface="+mj-lt"/>
              <a:buAutoNum type="arabicPeriod"/>
            </a:pPr>
            <a:r>
              <a:rPr lang="en-US" sz="1600" dirty="0">
                <a:latin typeface="Roboto" panose="02000000000000000000" pitchFamily="2" charset="0"/>
              </a:rPr>
              <a:t>Visualizations</a:t>
            </a:r>
          </a:p>
          <a:p>
            <a:pPr lvl="1">
              <a:buFont typeface="+mj-lt"/>
              <a:buAutoNum type="arabicPeriod"/>
            </a:pPr>
            <a:r>
              <a:rPr lang="en-US" sz="1600" dirty="0">
                <a:latin typeface="Roboto" panose="02000000000000000000" pitchFamily="2" charset="0"/>
              </a:rPr>
              <a:t>Ability to enhance model in the future</a:t>
            </a:r>
          </a:p>
          <a:p>
            <a:pPr marL="285750" indent="-285750">
              <a:spcBef>
                <a:spcPct val="0"/>
              </a:spcBef>
              <a:spcAft>
                <a:spcPts val="600"/>
              </a:spcAft>
            </a:pPr>
            <a:endParaRPr lang="en-US" sz="600" kern="1200" cap="all" spc="300" baseline="0" dirty="0">
              <a:solidFill>
                <a:schemeClr val="bg1"/>
              </a:solidFill>
              <a:latin typeface="+mj-lt"/>
              <a:ea typeface="+mj-ea"/>
              <a:cs typeface="Biome" panose="020B0503030204020804" pitchFamily="34" charset="0"/>
            </a:endParaRPr>
          </a:p>
        </p:txBody>
      </p:sp>
      <p:sp>
        <p:nvSpPr>
          <p:cNvPr id="2" name="Title 1">
            <a:extLst>
              <a:ext uri="{FF2B5EF4-FFF2-40B4-BE49-F238E27FC236}">
                <a16:creationId xmlns:a16="http://schemas.microsoft.com/office/drawing/2014/main" id="{A2DE810E-8E37-1D8A-245B-020E4E4C0B9F}"/>
              </a:ext>
            </a:extLst>
          </p:cNvPr>
          <p:cNvSpPr>
            <a:spLocks noGrp="1"/>
          </p:cNvSpPr>
          <p:nvPr>
            <p:ph type="subTitle" idx="1"/>
          </p:nvPr>
        </p:nvSpPr>
        <p:spPr>
          <a:xfrm>
            <a:off x="192218" y="377998"/>
            <a:ext cx="5936961" cy="1113097"/>
          </a:xfrm>
        </p:spPr>
        <p:txBody>
          <a:bodyPr vert="horz" lIns="91440" tIns="45720" rIns="91440" bIns="45720" rtlCol="0">
            <a:normAutofit/>
          </a:bodyPr>
          <a:lstStyle/>
          <a:p>
            <a:r>
              <a:rPr lang="en-US" sz="3100" b="0" i="0" kern="1200" cap="all" spc="600" baseline="0" dirty="0">
                <a:latin typeface="+mj-lt"/>
                <a:ea typeface="+mn-ea"/>
                <a:cs typeface="Biome Light" panose="020B0303030204020804" pitchFamily="34" charset="0"/>
              </a:rPr>
              <a:t>Executive Summary</a:t>
            </a:r>
          </a:p>
        </p:txBody>
      </p:sp>
      <p:pic>
        <p:nvPicPr>
          <p:cNvPr id="9" name="Video 8" descr="Baseball Ball">
            <a:extLst>
              <a:ext uri="{FF2B5EF4-FFF2-40B4-BE49-F238E27FC236}">
                <a16:creationId xmlns:a16="http://schemas.microsoft.com/office/drawing/2014/main" id="{409F2C0F-1EEC-80FF-34D8-30778BEC6574}"/>
              </a:ext>
            </a:extLst>
          </p:cNvPr>
          <p:cNvPicPr>
            <a:picLocks noChangeAspect="1"/>
          </p:cNvPicPr>
          <p:nvPr>
            <a:videoFile r:link="rId2"/>
            <p:extLst>
              <p:ext uri="{DAA4B4D4-6D71-4841-9C94-3DE7FCFB9230}">
                <p14:media xmlns:p14="http://schemas.microsoft.com/office/powerpoint/2010/main" r:embed="rId1"/>
              </p:ext>
            </p:extLst>
          </p:nvPr>
        </p:nvPicPr>
        <p:blipFill>
          <a:blip r:embed="rId6"/>
          <a:srcRect l="46184" r="5267" b="-1"/>
          <a:stretch/>
        </p:blipFill>
        <p:spPr>
          <a:xfrm>
            <a:off x="6497638" y="336550"/>
            <a:ext cx="5322887" cy="6184900"/>
          </a:xfrm>
          <a:prstGeom prst="rect">
            <a:avLst/>
          </a:prstGeom>
          <a:noFill/>
        </p:spPr>
      </p:pic>
      <p:sp>
        <p:nvSpPr>
          <p:cNvPr id="4" name="Slide Number Placeholder 3">
            <a:extLst>
              <a:ext uri="{FF2B5EF4-FFF2-40B4-BE49-F238E27FC236}">
                <a16:creationId xmlns:a16="http://schemas.microsoft.com/office/drawing/2014/main" id="{FD1E69EA-A9E8-C521-7C62-DA1F24879918}"/>
              </a:ext>
            </a:extLst>
          </p:cNvPr>
          <p:cNvSpPr>
            <a:spLocks noGrp="1"/>
          </p:cNvSpPr>
          <p:nvPr>
            <p:ph type="sldNum" sz="quarter" idx="12"/>
          </p:nvPr>
        </p:nvSpPr>
        <p:spPr>
          <a:xfrm>
            <a:off x="9140971" y="6226198"/>
            <a:ext cx="2743200" cy="365125"/>
          </a:xfrm>
        </p:spPr>
        <p:txBody>
          <a:bodyPr vert="horz" lIns="91440" tIns="45720" rIns="91440" bIns="45720" rtlCol="0" anchor="ctr">
            <a:normAutofit/>
          </a:bodyPr>
          <a:lstStyle/>
          <a:p>
            <a:pPr>
              <a:spcAft>
                <a:spcPts val="600"/>
              </a:spcAft>
            </a:pPr>
            <a:fld id="{FE024F78-56A6-7740-B68D-8D4D026EDF3F}" type="slidenum">
              <a:rPr lang="en-US" smtClean="0"/>
              <a:pPr>
                <a:spcAft>
                  <a:spcPts val="600"/>
                </a:spcAft>
              </a:pPr>
              <a:t>2</a:t>
            </a:fld>
            <a:endParaRPr lang="en-US"/>
          </a:p>
        </p:txBody>
      </p:sp>
    </p:spTree>
    <p:extLst>
      <p:ext uri="{BB962C8B-B14F-4D97-AF65-F5344CB8AC3E}">
        <p14:creationId xmlns:p14="http://schemas.microsoft.com/office/powerpoint/2010/main" val="26760793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48"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9"/>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9"/>
                                        </p:tgtEl>
                                      </p:cBhvr>
                                    </p:cmd>
                                  </p:childTnLst>
                                </p:cTn>
                              </p:par>
                            </p:childTnLst>
                          </p:cTn>
                        </p:par>
                      </p:childTnLst>
                    </p:cTn>
                  </p:par>
                </p:childTnLst>
              </p:cTn>
              <p:nextCondLst>
                <p:cond evt="onClick" delay="0">
                  <p:tgtEl>
                    <p:spTgt spid="9"/>
                  </p:tgtEl>
                </p:cond>
              </p:nextCondLst>
            </p:seq>
            <p:video>
              <p:cMediaNode mute="1">
                <p:cTn id="12" repeatCount="indefinite" fill="hold" display="0">
                  <p:stCondLst>
                    <p:cond delay="indefinite"/>
                  </p:stCondLst>
                </p:cTn>
                <p:tgtEl>
                  <p:spTgt spid="9"/>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F60903-003B-273E-3584-5312F76C3EF3}"/>
              </a:ext>
            </a:extLst>
          </p:cNvPr>
          <p:cNvSpPr>
            <a:spLocks noGrp="1"/>
          </p:cNvSpPr>
          <p:nvPr>
            <p:ph type="title"/>
          </p:nvPr>
        </p:nvSpPr>
        <p:spPr>
          <a:xfrm>
            <a:off x="3305669" y="113097"/>
            <a:ext cx="7420819" cy="1656304"/>
          </a:xfrm>
        </p:spPr>
        <p:txBody>
          <a:bodyPr/>
          <a:lstStyle/>
          <a:p>
            <a:r>
              <a:rPr lang="en-US" dirty="0"/>
              <a:t>Project Goals</a:t>
            </a:r>
          </a:p>
        </p:txBody>
      </p:sp>
      <p:sp>
        <p:nvSpPr>
          <p:cNvPr id="4" name="Content Placeholder 3">
            <a:extLst>
              <a:ext uri="{FF2B5EF4-FFF2-40B4-BE49-F238E27FC236}">
                <a16:creationId xmlns:a16="http://schemas.microsoft.com/office/drawing/2014/main" id="{74160DFF-2E7E-7A22-819A-C011020DFF01}"/>
              </a:ext>
            </a:extLst>
          </p:cNvPr>
          <p:cNvSpPr>
            <a:spLocks noGrp="1"/>
          </p:cNvSpPr>
          <p:nvPr>
            <p:ph sz="quarter" idx="31"/>
          </p:nvPr>
        </p:nvSpPr>
        <p:spPr>
          <a:xfrm>
            <a:off x="3305669" y="2470150"/>
            <a:ext cx="7420819" cy="3676649"/>
          </a:xfrm>
        </p:spPr>
        <p:txBody>
          <a:bodyPr/>
          <a:lstStyle/>
          <a:p>
            <a:r>
              <a:rPr lang="en-US" dirty="0">
                <a:solidFill>
                  <a:schemeClr val="accent3"/>
                </a:solidFill>
              </a:rPr>
              <a:t>Retrieve data on baseball players end-of-season statistics from 2013 to 2023</a:t>
            </a:r>
          </a:p>
          <a:p>
            <a:r>
              <a:rPr lang="en-US" dirty="0">
                <a:solidFill>
                  <a:schemeClr val="accent3"/>
                </a:solidFill>
              </a:rPr>
              <a:t>Clean data and store in SQL database</a:t>
            </a:r>
          </a:p>
          <a:p>
            <a:r>
              <a:rPr lang="en-US" dirty="0">
                <a:solidFill>
                  <a:schemeClr val="accent3"/>
                </a:solidFill>
              </a:rPr>
              <a:t>Create model to predict which players were All-Stars each season</a:t>
            </a:r>
          </a:p>
          <a:p>
            <a:r>
              <a:rPr lang="en-US" dirty="0">
                <a:solidFill>
                  <a:schemeClr val="accent3"/>
                </a:solidFill>
              </a:rPr>
              <a:t>Create visualizations to display our efforts</a:t>
            </a:r>
          </a:p>
        </p:txBody>
      </p:sp>
      <p:sp>
        <p:nvSpPr>
          <p:cNvPr id="3" name="Slide Number Placeholder 2">
            <a:extLst>
              <a:ext uri="{FF2B5EF4-FFF2-40B4-BE49-F238E27FC236}">
                <a16:creationId xmlns:a16="http://schemas.microsoft.com/office/drawing/2014/main" id="{64347AE7-D6A2-42FB-3D58-6297742FC352}"/>
              </a:ext>
            </a:extLst>
          </p:cNvPr>
          <p:cNvSpPr>
            <a:spLocks noGrp="1"/>
          </p:cNvSpPr>
          <p:nvPr>
            <p:ph type="sldNum" sz="quarter" idx="12"/>
          </p:nvPr>
        </p:nvSpPr>
        <p:spPr>
          <a:xfrm>
            <a:off x="9140971" y="6226198"/>
            <a:ext cx="2743200" cy="365125"/>
          </a:xfrm>
        </p:spPr>
        <p:txBody>
          <a:bodyPr/>
          <a:lstStyle/>
          <a:p>
            <a:fld id="{FE024F78-56A6-7740-B68D-8D4D026EDF3F}" type="slidenum">
              <a:rPr lang="en-US" smtClean="0"/>
              <a:pPr/>
              <a:t>3</a:t>
            </a:fld>
            <a:endParaRPr lang="en-US" dirty="0"/>
          </a:p>
        </p:txBody>
      </p:sp>
    </p:spTree>
    <p:extLst>
      <p:ext uri="{BB962C8B-B14F-4D97-AF65-F5344CB8AC3E}">
        <p14:creationId xmlns:p14="http://schemas.microsoft.com/office/powerpoint/2010/main" val="19626372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CA29A4-AAFD-04EE-0732-0671E83D5EF1}"/>
              </a:ext>
            </a:extLst>
          </p:cNvPr>
          <p:cNvSpPr>
            <a:spLocks noGrp="1"/>
          </p:cNvSpPr>
          <p:nvPr>
            <p:ph type="title"/>
          </p:nvPr>
        </p:nvSpPr>
        <p:spPr>
          <a:xfrm>
            <a:off x="2399620" y="162560"/>
            <a:ext cx="8843050" cy="1616904"/>
          </a:xfrm>
        </p:spPr>
        <p:txBody>
          <a:bodyPr/>
          <a:lstStyle/>
          <a:p>
            <a:r>
              <a:rPr lang="en-US" dirty="0"/>
              <a:t>Steps</a:t>
            </a:r>
          </a:p>
        </p:txBody>
      </p:sp>
      <p:sp>
        <p:nvSpPr>
          <p:cNvPr id="3" name="Content Placeholder 2">
            <a:extLst>
              <a:ext uri="{FF2B5EF4-FFF2-40B4-BE49-F238E27FC236}">
                <a16:creationId xmlns:a16="http://schemas.microsoft.com/office/drawing/2014/main" id="{F09FEE91-E849-1CB0-9E51-A58B99C631C5}"/>
              </a:ext>
            </a:extLst>
          </p:cNvPr>
          <p:cNvSpPr>
            <a:spLocks noGrp="1"/>
          </p:cNvSpPr>
          <p:nvPr>
            <p:ph sz="quarter" idx="35"/>
          </p:nvPr>
        </p:nvSpPr>
        <p:spPr>
          <a:xfrm>
            <a:off x="2373002" y="2474811"/>
            <a:ext cx="8843050" cy="3528397"/>
          </a:xfrm>
        </p:spPr>
        <p:txBody>
          <a:bodyPr/>
          <a:lstStyle/>
          <a:p>
            <a:pPr marL="342900" lvl="1" indent="-342900">
              <a:buFont typeface="+mj-lt"/>
              <a:buAutoNum type="arabicPeriod"/>
            </a:pPr>
            <a:r>
              <a:rPr lang="en-US" dirty="0">
                <a:solidFill>
                  <a:schemeClr val="accent3"/>
                </a:solidFill>
              </a:rPr>
              <a:t>Find datasets and decide what stats we need</a:t>
            </a:r>
          </a:p>
          <a:p>
            <a:pPr marL="342900" lvl="1" indent="-342900">
              <a:buFont typeface="+mj-lt"/>
              <a:buAutoNum type="arabicPeriod"/>
            </a:pPr>
            <a:r>
              <a:rPr lang="en-US" dirty="0">
                <a:solidFill>
                  <a:schemeClr val="accent3"/>
                </a:solidFill>
              </a:rPr>
              <a:t>Clean and merge datasets</a:t>
            </a:r>
          </a:p>
          <a:p>
            <a:pPr marL="342900" lvl="1" indent="-342900">
              <a:buFont typeface="+mj-lt"/>
              <a:buAutoNum type="arabicPeriod"/>
            </a:pPr>
            <a:r>
              <a:rPr lang="en-US" dirty="0">
                <a:solidFill>
                  <a:schemeClr val="accent3"/>
                </a:solidFill>
              </a:rPr>
              <a:t>Create SQL database to house cleaned dataset</a:t>
            </a:r>
          </a:p>
          <a:p>
            <a:pPr marL="342900" lvl="1" indent="-342900">
              <a:buFont typeface="+mj-lt"/>
              <a:buAutoNum type="arabicPeriod"/>
            </a:pPr>
            <a:r>
              <a:rPr lang="en-US" dirty="0">
                <a:solidFill>
                  <a:schemeClr val="accent3"/>
                </a:solidFill>
              </a:rPr>
              <a:t>Create and run machine learning models</a:t>
            </a:r>
          </a:p>
          <a:p>
            <a:pPr marL="342900" lvl="1" indent="-342900">
              <a:buFont typeface="+mj-lt"/>
              <a:buAutoNum type="arabicPeriod"/>
            </a:pPr>
            <a:r>
              <a:rPr lang="en-US" dirty="0">
                <a:solidFill>
                  <a:schemeClr val="accent3"/>
                </a:solidFill>
              </a:rPr>
              <a:t>Create visualizations to show results</a:t>
            </a:r>
          </a:p>
          <a:p>
            <a:pPr marL="342900" lvl="1" indent="-342900">
              <a:buFont typeface="+mj-lt"/>
              <a:buAutoNum type="arabicPeriod"/>
            </a:pPr>
            <a:r>
              <a:rPr lang="en-US" dirty="0">
                <a:solidFill>
                  <a:schemeClr val="accent3"/>
                </a:solidFill>
              </a:rPr>
              <a:t>Analyze results and change parameters of models to boost performance</a:t>
            </a:r>
          </a:p>
        </p:txBody>
      </p:sp>
      <p:sp>
        <p:nvSpPr>
          <p:cNvPr id="5" name="Slide Number Placeholder 4">
            <a:extLst>
              <a:ext uri="{FF2B5EF4-FFF2-40B4-BE49-F238E27FC236}">
                <a16:creationId xmlns:a16="http://schemas.microsoft.com/office/drawing/2014/main" id="{23E23533-91C6-420C-B7D7-4977ACF73ACF}"/>
              </a:ext>
            </a:extLst>
          </p:cNvPr>
          <p:cNvSpPr>
            <a:spLocks noGrp="1"/>
          </p:cNvSpPr>
          <p:nvPr>
            <p:ph type="sldNum" sz="quarter" idx="12"/>
          </p:nvPr>
        </p:nvSpPr>
        <p:spPr>
          <a:xfrm>
            <a:off x="9140971" y="6226198"/>
            <a:ext cx="2743200" cy="365125"/>
          </a:xfrm>
        </p:spPr>
        <p:txBody>
          <a:bodyPr/>
          <a:lstStyle/>
          <a:p>
            <a:fld id="{FE024F78-56A6-7740-B68D-8D4D026EDF3F}" type="slidenum">
              <a:rPr lang="en-US" smtClean="0"/>
              <a:pPr/>
              <a:t>4</a:t>
            </a:fld>
            <a:endParaRPr lang="en-US" dirty="0"/>
          </a:p>
        </p:txBody>
      </p:sp>
    </p:spTree>
    <p:extLst>
      <p:ext uri="{BB962C8B-B14F-4D97-AF65-F5344CB8AC3E}">
        <p14:creationId xmlns:p14="http://schemas.microsoft.com/office/powerpoint/2010/main" val="10736015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CA29A4-AAFD-04EE-0732-0671E83D5EF1}"/>
              </a:ext>
            </a:extLst>
          </p:cNvPr>
          <p:cNvSpPr>
            <a:spLocks noGrp="1"/>
          </p:cNvSpPr>
          <p:nvPr>
            <p:ph type="title"/>
          </p:nvPr>
        </p:nvSpPr>
        <p:spPr>
          <a:xfrm>
            <a:off x="2399620" y="162560"/>
            <a:ext cx="8843050" cy="1616904"/>
          </a:xfrm>
        </p:spPr>
        <p:txBody>
          <a:bodyPr/>
          <a:lstStyle/>
          <a:p>
            <a:r>
              <a:rPr lang="en-US" dirty="0"/>
              <a:t>Finding, cleaning and merging datasets</a:t>
            </a:r>
          </a:p>
        </p:txBody>
      </p:sp>
      <p:sp>
        <p:nvSpPr>
          <p:cNvPr id="3" name="Content Placeholder 2">
            <a:extLst>
              <a:ext uri="{FF2B5EF4-FFF2-40B4-BE49-F238E27FC236}">
                <a16:creationId xmlns:a16="http://schemas.microsoft.com/office/drawing/2014/main" id="{F09FEE91-E849-1CB0-9E51-A58B99C631C5}"/>
              </a:ext>
            </a:extLst>
          </p:cNvPr>
          <p:cNvSpPr>
            <a:spLocks noGrp="1"/>
          </p:cNvSpPr>
          <p:nvPr>
            <p:ph sz="quarter" idx="35"/>
          </p:nvPr>
        </p:nvSpPr>
        <p:spPr>
          <a:xfrm>
            <a:off x="2373002" y="2474811"/>
            <a:ext cx="8691238" cy="3528397"/>
          </a:xfrm>
        </p:spPr>
        <p:txBody>
          <a:bodyPr/>
          <a:lstStyle/>
          <a:p>
            <a:pPr marL="285750" indent="-285750">
              <a:buFont typeface="Arial" panose="020B0604020202020204" pitchFamily="34" charset="0"/>
              <a:buChar char="•"/>
            </a:pPr>
            <a:r>
              <a:rPr lang="en-US" dirty="0"/>
              <a:t>This step took us a significant portion of time because as we went along, we found new stats that could be helpful in making our model more accurate and would need to find the data needed and merge these datasets together</a:t>
            </a:r>
          </a:p>
          <a:p>
            <a:pPr marL="285750" indent="-285750">
              <a:buFont typeface="Arial" panose="020B0604020202020204" pitchFamily="34" charset="0"/>
              <a:buChar char="•"/>
            </a:pPr>
            <a:r>
              <a:rPr lang="en-US" dirty="0"/>
              <a:t>We used Baseball-Reference to acquire many end-of-season statistics for MLB players who played more than 80 games, such as hits, batting average, wins-above-replacement (WAR), and the final standings for their team at the end of the season</a:t>
            </a:r>
          </a:p>
          <a:p>
            <a:pPr marL="285750" indent="-285750">
              <a:buFont typeface="Arial" panose="020B0604020202020204" pitchFamily="34" charset="0"/>
              <a:buChar char="•"/>
            </a:pPr>
            <a:r>
              <a:rPr lang="en-US" dirty="0"/>
              <a:t>We used Pandas to clean and merge our datasets</a:t>
            </a:r>
          </a:p>
          <a:p>
            <a:endParaRPr lang="en-US" dirty="0"/>
          </a:p>
        </p:txBody>
      </p:sp>
      <p:sp>
        <p:nvSpPr>
          <p:cNvPr id="5" name="Slide Number Placeholder 4">
            <a:extLst>
              <a:ext uri="{FF2B5EF4-FFF2-40B4-BE49-F238E27FC236}">
                <a16:creationId xmlns:a16="http://schemas.microsoft.com/office/drawing/2014/main" id="{23E23533-91C6-420C-B7D7-4977ACF73ACF}"/>
              </a:ext>
            </a:extLst>
          </p:cNvPr>
          <p:cNvSpPr>
            <a:spLocks noGrp="1"/>
          </p:cNvSpPr>
          <p:nvPr>
            <p:ph type="sldNum" sz="quarter" idx="12"/>
          </p:nvPr>
        </p:nvSpPr>
        <p:spPr>
          <a:xfrm>
            <a:off x="9140971" y="6226198"/>
            <a:ext cx="2743200" cy="365125"/>
          </a:xfrm>
        </p:spPr>
        <p:txBody>
          <a:bodyPr/>
          <a:lstStyle/>
          <a:p>
            <a:fld id="{FE024F78-56A6-7740-B68D-8D4D026EDF3F}" type="slidenum">
              <a:rPr lang="en-US" smtClean="0"/>
              <a:pPr/>
              <a:t>5</a:t>
            </a:fld>
            <a:endParaRPr lang="en-US" dirty="0"/>
          </a:p>
        </p:txBody>
      </p:sp>
    </p:spTree>
    <p:extLst>
      <p:ext uri="{BB962C8B-B14F-4D97-AF65-F5344CB8AC3E}">
        <p14:creationId xmlns:p14="http://schemas.microsoft.com/office/powerpoint/2010/main" val="30233231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CA29A4-AAFD-04EE-0732-0671E83D5EF1}"/>
              </a:ext>
            </a:extLst>
          </p:cNvPr>
          <p:cNvSpPr>
            <a:spLocks noGrp="1"/>
          </p:cNvSpPr>
          <p:nvPr>
            <p:ph type="title"/>
          </p:nvPr>
        </p:nvSpPr>
        <p:spPr>
          <a:xfrm>
            <a:off x="2399620" y="162560"/>
            <a:ext cx="8843050" cy="1616904"/>
          </a:xfrm>
        </p:spPr>
        <p:txBody>
          <a:bodyPr anchor="b">
            <a:normAutofit/>
          </a:bodyPr>
          <a:lstStyle/>
          <a:p>
            <a:r>
              <a:rPr lang="en-US" dirty="0"/>
              <a:t>Creating a </a:t>
            </a:r>
            <a:r>
              <a:rPr lang="en-US" dirty="0" err="1"/>
              <a:t>sql</a:t>
            </a:r>
            <a:r>
              <a:rPr lang="en-US" dirty="0"/>
              <a:t> database</a:t>
            </a:r>
          </a:p>
        </p:txBody>
      </p:sp>
      <p:sp>
        <p:nvSpPr>
          <p:cNvPr id="3" name="Content Placeholder 2">
            <a:extLst>
              <a:ext uri="{FF2B5EF4-FFF2-40B4-BE49-F238E27FC236}">
                <a16:creationId xmlns:a16="http://schemas.microsoft.com/office/drawing/2014/main" id="{F09FEE91-E849-1CB0-9E51-A58B99C631C5}"/>
              </a:ext>
            </a:extLst>
          </p:cNvPr>
          <p:cNvSpPr>
            <a:spLocks noGrp="1"/>
          </p:cNvSpPr>
          <p:nvPr>
            <p:ph sz="quarter" idx="35"/>
          </p:nvPr>
        </p:nvSpPr>
        <p:spPr>
          <a:xfrm>
            <a:off x="2373002" y="2474811"/>
            <a:ext cx="4015098" cy="3528397"/>
          </a:xfrm>
        </p:spPr>
        <p:txBody>
          <a:bodyPr>
            <a:normAutofit/>
          </a:bodyPr>
          <a:lstStyle/>
          <a:p>
            <a:pPr marL="285750" indent="-285750">
              <a:buFont typeface="Arial" panose="020B0604020202020204" pitchFamily="34" charset="0"/>
              <a:buChar char="•"/>
            </a:pPr>
            <a:r>
              <a:rPr lang="en-US" dirty="0"/>
              <a:t>We used </a:t>
            </a:r>
            <a:r>
              <a:rPr lang="en-US" dirty="0" err="1"/>
              <a:t>pgAdmin</a:t>
            </a:r>
            <a:r>
              <a:rPr lang="en-US" dirty="0"/>
              <a:t> and created a database to hold our cleaned dataset</a:t>
            </a:r>
          </a:p>
          <a:p>
            <a:pPr marL="285750" indent="-285750">
              <a:buFont typeface="Arial" panose="020B0604020202020204" pitchFamily="34" charset="0"/>
              <a:buChar char="•"/>
            </a:pPr>
            <a:r>
              <a:rPr lang="en-US" dirty="0"/>
              <a:t>We wrote a schema to create the table to house the data</a:t>
            </a:r>
          </a:p>
          <a:p>
            <a:pPr marL="285750" indent="-285750">
              <a:buFont typeface="Arial" panose="020B0604020202020204" pitchFamily="34" charset="0"/>
              <a:buChar char="•"/>
            </a:pPr>
            <a:r>
              <a:rPr lang="en-US" dirty="0"/>
              <a:t>We then imported the data into SQL</a:t>
            </a:r>
          </a:p>
          <a:p>
            <a:endParaRPr lang="en-US" dirty="0"/>
          </a:p>
        </p:txBody>
      </p:sp>
      <p:pic>
        <p:nvPicPr>
          <p:cNvPr id="6" name="Picture 5" descr="A screenshot of a computer program&#10;&#10;Description automatically generated">
            <a:extLst>
              <a:ext uri="{FF2B5EF4-FFF2-40B4-BE49-F238E27FC236}">
                <a16:creationId xmlns:a16="http://schemas.microsoft.com/office/drawing/2014/main" id="{64EFB8F5-6E83-7A80-99AD-954836FD9646}"/>
              </a:ext>
            </a:extLst>
          </p:cNvPr>
          <p:cNvPicPr>
            <a:picLocks noChangeAspect="1"/>
          </p:cNvPicPr>
          <p:nvPr/>
        </p:nvPicPr>
        <p:blipFill>
          <a:blip r:embed="rId3"/>
          <a:stretch>
            <a:fillRect/>
          </a:stretch>
        </p:blipFill>
        <p:spPr>
          <a:xfrm>
            <a:off x="7360239" y="2474811"/>
            <a:ext cx="3497172" cy="3528397"/>
          </a:xfrm>
          <a:prstGeom prst="rect">
            <a:avLst/>
          </a:prstGeom>
          <a:noFill/>
        </p:spPr>
      </p:pic>
      <p:sp>
        <p:nvSpPr>
          <p:cNvPr id="5" name="Slide Number Placeholder 4">
            <a:extLst>
              <a:ext uri="{FF2B5EF4-FFF2-40B4-BE49-F238E27FC236}">
                <a16:creationId xmlns:a16="http://schemas.microsoft.com/office/drawing/2014/main" id="{23E23533-91C6-420C-B7D7-4977ACF73ACF}"/>
              </a:ext>
            </a:extLst>
          </p:cNvPr>
          <p:cNvSpPr>
            <a:spLocks noGrp="1"/>
          </p:cNvSpPr>
          <p:nvPr>
            <p:ph type="sldNum" sz="quarter" idx="12"/>
          </p:nvPr>
        </p:nvSpPr>
        <p:spPr>
          <a:xfrm>
            <a:off x="9140971" y="6226198"/>
            <a:ext cx="2743200" cy="365125"/>
          </a:xfrm>
        </p:spPr>
        <p:txBody>
          <a:bodyPr anchor="ctr">
            <a:normAutofit/>
          </a:bodyPr>
          <a:lstStyle/>
          <a:p>
            <a:pPr>
              <a:spcAft>
                <a:spcPts val="600"/>
              </a:spcAft>
            </a:pPr>
            <a:fld id="{FE024F78-56A6-7740-B68D-8D4D026EDF3F}" type="slidenum">
              <a:rPr lang="en-US" smtClean="0"/>
              <a:pPr>
                <a:spcAft>
                  <a:spcPts val="600"/>
                </a:spcAft>
              </a:pPr>
              <a:t>6</a:t>
            </a:fld>
            <a:endParaRPr lang="en-US"/>
          </a:p>
        </p:txBody>
      </p:sp>
    </p:spTree>
    <p:extLst>
      <p:ext uri="{BB962C8B-B14F-4D97-AF65-F5344CB8AC3E}">
        <p14:creationId xmlns:p14="http://schemas.microsoft.com/office/powerpoint/2010/main" val="8236841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CC7F08-275D-B095-C762-03B5C2CD3B8D}"/>
              </a:ext>
            </a:extLst>
          </p:cNvPr>
          <p:cNvSpPr>
            <a:spLocks noGrp="1"/>
          </p:cNvSpPr>
          <p:nvPr>
            <p:ph type="title"/>
          </p:nvPr>
        </p:nvSpPr>
        <p:spPr>
          <a:xfrm>
            <a:off x="733562" y="433906"/>
            <a:ext cx="10515601" cy="1327464"/>
          </a:xfrm>
        </p:spPr>
        <p:txBody>
          <a:bodyPr anchor="b">
            <a:normAutofit/>
          </a:bodyPr>
          <a:lstStyle/>
          <a:p>
            <a:r>
              <a:rPr lang="en-US" dirty="0"/>
              <a:t>Identify PIE Scores and Outliers</a:t>
            </a:r>
          </a:p>
        </p:txBody>
      </p:sp>
      <p:pic>
        <p:nvPicPr>
          <p:cNvPr id="6" name="Picture 5">
            <a:extLst>
              <a:ext uri="{FF2B5EF4-FFF2-40B4-BE49-F238E27FC236}">
                <a16:creationId xmlns:a16="http://schemas.microsoft.com/office/drawing/2014/main" id="{FF5D27F9-F5EC-97C3-C80F-553FEEAADC7E}"/>
              </a:ext>
            </a:extLst>
          </p:cNvPr>
          <p:cNvPicPr>
            <a:picLocks noChangeAspect="1"/>
          </p:cNvPicPr>
          <p:nvPr/>
        </p:nvPicPr>
        <p:blipFill>
          <a:blip r:embed="rId2"/>
          <a:stretch>
            <a:fillRect/>
          </a:stretch>
        </p:blipFill>
        <p:spPr>
          <a:xfrm>
            <a:off x="4612294" y="2233313"/>
            <a:ext cx="6434963" cy="4102289"/>
          </a:xfrm>
          <a:prstGeom prst="rect">
            <a:avLst/>
          </a:prstGeom>
          <a:noFill/>
        </p:spPr>
      </p:pic>
      <p:sp>
        <p:nvSpPr>
          <p:cNvPr id="13" name="Slide Number Placeholder 4">
            <a:extLst>
              <a:ext uri="{FF2B5EF4-FFF2-40B4-BE49-F238E27FC236}">
                <a16:creationId xmlns:a16="http://schemas.microsoft.com/office/drawing/2014/main" id="{A53906D0-9AC6-5798-C60F-CCE3233D1B21}"/>
              </a:ext>
            </a:extLst>
          </p:cNvPr>
          <p:cNvSpPr>
            <a:spLocks noGrp="1"/>
          </p:cNvSpPr>
          <p:nvPr>
            <p:ph type="sldNum" sz="quarter" idx="12"/>
          </p:nvPr>
        </p:nvSpPr>
        <p:spPr>
          <a:xfrm>
            <a:off x="9140971" y="6226198"/>
            <a:ext cx="2743200" cy="365125"/>
          </a:xfrm>
        </p:spPr>
        <p:txBody>
          <a:bodyPr/>
          <a:lstStyle/>
          <a:p>
            <a:pPr>
              <a:spcAft>
                <a:spcPts val="600"/>
              </a:spcAft>
            </a:pPr>
            <a:fld id="{FE024F78-56A6-7740-B68D-8D4D026EDF3F}" type="slidenum">
              <a:rPr lang="en-US" smtClean="0"/>
              <a:pPr>
                <a:spcAft>
                  <a:spcPts val="600"/>
                </a:spcAft>
              </a:pPr>
              <a:t>7</a:t>
            </a:fld>
            <a:endParaRPr lang="en-US"/>
          </a:p>
        </p:txBody>
      </p:sp>
      <p:sp>
        <p:nvSpPr>
          <p:cNvPr id="5" name="Slide Number Placeholder 4" hidden="1">
            <a:extLst>
              <a:ext uri="{FF2B5EF4-FFF2-40B4-BE49-F238E27FC236}">
                <a16:creationId xmlns:a16="http://schemas.microsoft.com/office/drawing/2014/main" id="{A93576B1-2802-A130-5557-F8E94CC7F67F}"/>
              </a:ext>
            </a:extLst>
          </p:cNvPr>
          <p:cNvSpPr>
            <a:spLocks noGrp="1"/>
          </p:cNvSpPr>
          <p:nvPr>
            <p:ph type="sldNum" sz="quarter" idx="4294967295"/>
          </p:nvPr>
        </p:nvSpPr>
        <p:spPr>
          <a:xfrm>
            <a:off x="9140971" y="6226198"/>
            <a:ext cx="2743200" cy="365125"/>
          </a:xfrm>
        </p:spPr>
        <p:txBody>
          <a:bodyPr/>
          <a:lstStyle/>
          <a:p>
            <a:pPr>
              <a:spcAft>
                <a:spcPts val="600"/>
              </a:spcAft>
            </a:pPr>
            <a:fld id="{FE024F78-56A6-7740-B68D-8D4D026EDF3F}" type="slidenum">
              <a:rPr lang="en-US" smtClean="0"/>
              <a:pPr>
                <a:spcAft>
                  <a:spcPts val="600"/>
                </a:spcAft>
              </a:pPr>
              <a:t>7</a:t>
            </a:fld>
            <a:endParaRPr lang="en-US"/>
          </a:p>
        </p:txBody>
      </p:sp>
      <p:sp>
        <p:nvSpPr>
          <p:cNvPr id="8" name="Content Placeholder 7">
            <a:extLst>
              <a:ext uri="{FF2B5EF4-FFF2-40B4-BE49-F238E27FC236}">
                <a16:creationId xmlns:a16="http://schemas.microsoft.com/office/drawing/2014/main" id="{7005C71D-371A-0EFF-70C0-3ED28FAD0BD2}"/>
              </a:ext>
            </a:extLst>
          </p:cNvPr>
          <p:cNvSpPr>
            <a:spLocks noGrp="1"/>
          </p:cNvSpPr>
          <p:nvPr>
            <p:ph sz="quarter" idx="37"/>
          </p:nvPr>
        </p:nvSpPr>
        <p:spPr>
          <a:xfrm>
            <a:off x="822053" y="2608329"/>
            <a:ext cx="3248503" cy="4102289"/>
          </a:xfrm>
        </p:spPr>
        <p:txBody>
          <a:bodyPr/>
          <a:lstStyle/>
          <a:p>
            <a:pPr marL="285750" indent="-285750">
              <a:buClr>
                <a:schemeClr val="accent3"/>
              </a:buClr>
              <a:buFont typeface="Arial" panose="020B0604020202020204" pitchFamily="34" charset="0"/>
              <a:buChar char="•"/>
            </a:pPr>
            <a:r>
              <a:rPr lang="en-US" dirty="0"/>
              <a:t>Due to the nature and fan bias of All-Star selections, we used their PIE score to evaluate each player</a:t>
            </a:r>
          </a:p>
          <a:p>
            <a:pPr marL="285750" indent="-285750">
              <a:buClr>
                <a:schemeClr val="accent3"/>
              </a:buClr>
              <a:buFont typeface="Arial" panose="020B0604020202020204" pitchFamily="34" charset="0"/>
              <a:buChar char="•"/>
            </a:pPr>
            <a:r>
              <a:rPr lang="en-US" dirty="0"/>
              <a:t>The scores were then plotted using a scatter plot to identify potential outliers that could distort the data and affect the model’s accuracy</a:t>
            </a:r>
          </a:p>
        </p:txBody>
      </p:sp>
    </p:spTree>
    <p:extLst>
      <p:ext uri="{BB962C8B-B14F-4D97-AF65-F5344CB8AC3E}">
        <p14:creationId xmlns:p14="http://schemas.microsoft.com/office/powerpoint/2010/main" val="37351316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CA29A4-AAFD-04EE-0732-0671E83D5EF1}"/>
              </a:ext>
            </a:extLst>
          </p:cNvPr>
          <p:cNvSpPr>
            <a:spLocks noGrp="1"/>
          </p:cNvSpPr>
          <p:nvPr>
            <p:ph type="title"/>
          </p:nvPr>
        </p:nvSpPr>
        <p:spPr>
          <a:xfrm>
            <a:off x="741680" y="430482"/>
            <a:ext cx="10500989" cy="1327464"/>
          </a:xfrm>
        </p:spPr>
        <p:txBody>
          <a:bodyPr anchor="b">
            <a:normAutofit/>
          </a:bodyPr>
          <a:lstStyle/>
          <a:p>
            <a:r>
              <a:rPr lang="en-US" dirty="0"/>
              <a:t>Creating visualizations</a:t>
            </a:r>
          </a:p>
        </p:txBody>
      </p:sp>
      <p:sp>
        <p:nvSpPr>
          <p:cNvPr id="3" name="Content Placeholder 2">
            <a:extLst>
              <a:ext uri="{FF2B5EF4-FFF2-40B4-BE49-F238E27FC236}">
                <a16:creationId xmlns:a16="http://schemas.microsoft.com/office/drawing/2014/main" id="{F09FEE91-E849-1CB0-9E51-A58B99C631C5}"/>
              </a:ext>
            </a:extLst>
          </p:cNvPr>
          <p:cNvSpPr>
            <a:spLocks noGrp="1"/>
          </p:cNvSpPr>
          <p:nvPr>
            <p:ph sz="quarter" idx="35"/>
          </p:nvPr>
        </p:nvSpPr>
        <p:spPr>
          <a:xfrm>
            <a:off x="741680" y="2884877"/>
            <a:ext cx="3774587" cy="3723753"/>
          </a:xfrm>
        </p:spPr>
        <p:txBody>
          <a:bodyPr>
            <a:normAutofit/>
          </a:bodyPr>
          <a:lstStyle/>
          <a:p>
            <a:pPr marL="285750" indent="-285750">
              <a:buFont typeface="Arial" panose="020B0604020202020204" pitchFamily="34" charset="0"/>
              <a:buChar char="•"/>
            </a:pPr>
            <a:r>
              <a:rPr lang="en-US" dirty="0"/>
              <a:t>We then created visualizations to show how the model was looking at the datasets when it was learning</a:t>
            </a:r>
          </a:p>
          <a:p>
            <a:pPr marL="285750" indent="-285750">
              <a:buFont typeface="Arial" panose="020B0604020202020204" pitchFamily="34" charset="0"/>
              <a:buChar char="•"/>
            </a:pPr>
            <a:r>
              <a:rPr lang="en-US" dirty="0"/>
              <a:t>We captured the classification reports for significant models using screenshots</a:t>
            </a:r>
          </a:p>
          <a:p>
            <a:pPr marL="285750" indent="-285750">
              <a:buFont typeface="Arial" panose="020B0604020202020204" pitchFamily="34" charset="0"/>
              <a:buChar char="•"/>
            </a:pPr>
            <a:endParaRPr lang="en-US" dirty="0"/>
          </a:p>
        </p:txBody>
      </p:sp>
      <p:sp>
        <p:nvSpPr>
          <p:cNvPr id="5" name="Slide Number Placeholder 4">
            <a:extLst>
              <a:ext uri="{FF2B5EF4-FFF2-40B4-BE49-F238E27FC236}">
                <a16:creationId xmlns:a16="http://schemas.microsoft.com/office/drawing/2014/main" id="{23E23533-91C6-420C-B7D7-4977ACF73ACF}"/>
              </a:ext>
            </a:extLst>
          </p:cNvPr>
          <p:cNvSpPr>
            <a:spLocks noGrp="1"/>
          </p:cNvSpPr>
          <p:nvPr>
            <p:ph type="sldNum" sz="quarter" idx="12"/>
          </p:nvPr>
        </p:nvSpPr>
        <p:spPr>
          <a:xfrm>
            <a:off x="9140971" y="6226198"/>
            <a:ext cx="2743200" cy="365125"/>
          </a:xfrm>
        </p:spPr>
        <p:txBody>
          <a:bodyPr anchor="ctr">
            <a:normAutofit/>
          </a:bodyPr>
          <a:lstStyle/>
          <a:p>
            <a:pPr>
              <a:spcAft>
                <a:spcPts val="600"/>
              </a:spcAft>
            </a:pPr>
            <a:fld id="{FE024F78-56A6-7740-B68D-8D4D026EDF3F}" type="slidenum">
              <a:rPr lang="en-US" smtClean="0"/>
              <a:pPr>
                <a:spcAft>
                  <a:spcPts val="600"/>
                </a:spcAft>
              </a:pPr>
              <a:t>8</a:t>
            </a:fld>
            <a:endParaRPr lang="en-US"/>
          </a:p>
        </p:txBody>
      </p:sp>
      <p:pic>
        <p:nvPicPr>
          <p:cNvPr id="9" name="Picture 8">
            <a:extLst>
              <a:ext uri="{FF2B5EF4-FFF2-40B4-BE49-F238E27FC236}">
                <a16:creationId xmlns:a16="http://schemas.microsoft.com/office/drawing/2014/main" id="{65CA074E-623F-1472-5891-CD7065ED8F6A}"/>
              </a:ext>
            </a:extLst>
          </p:cNvPr>
          <p:cNvPicPr>
            <a:picLocks noChangeAspect="1"/>
          </p:cNvPicPr>
          <p:nvPr/>
        </p:nvPicPr>
        <p:blipFill>
          <a:blip r:embed="rId3"/>
          <a:stretch>
            <a:fillRect/>
          </a:stretch>
        </p:blipFill>
        <p:spPr>
          <a:xfrm>
            <a:off x="7848304" y="2796663"/>
            <a:ext cx="3930388" cy="2857499"/>
          </a:xfrm>
          <a:prstGeom prst="rect">
            <a:avLst/>
          </a:prstGeom>
        </p:spPr>
      </p:pic>
      <p:sp>
        <p:nvSpPr>
          <p:cNvPr id="15" name="Rectangle 14">
            <a:extLst>
              <a:ext uri="{FF2B5EF4-FFF2-40B4-BE49-F238E27FC236}">
                <a16:creationId xmlns:a16="http://schemas.microsoft.com/office/drawing/2014/main" id="{14DF2751-7143-9D23-E070-A64FE2E87175}"/>
              </a:ext>
            </a:extLst>
          </p:cNvPr>
          <p:cNvSpPr/>
          <p:nvPr/>
        </p:nvSpPr>
        <p:spPr>
          <a:xfrm>
            <a:off x="4695112" y="2796662"/>
            <a:ext cx="3000375" cy="285750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pic>
        <p:nvPicPr>
          <p:cNvPr id="16" name="Picture 15" descr="A graph showing a number of dots&#10;&#10;Description automatically generated">
            <a:extLst>
              <a:ext uri="{FF2B5EF4-FFF2-40B4-BE49-F238E27FC236}">
                <a16:creationId xmlns:a16="http://schemas.microsoft.com/office/drawing/2014/main" id="{ACFC5D15-2AF3-C51D-F0FC-55CBFF2FBB9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23762" y="2826507"/>
            <a:ext cx="2266950" cy="2779395"/>
          </a:xfrm>
          <a:prstGeom prst="rect">
            <a:avLst/>
          </a:prstGeom>
        </p:spPr>
      </p:pic>
      <p:pic>
        <p:nvPicPr>
          <p:cNvPr id="17" name="Picture 16" descr="A close up of a number&#10;&#10;Description automatically generated">
            <a:extLst>
              <a:ext uri="{FF2B5EF4-FFF2-40B4-BE49-F238E27FC236}">
                <a16:creationId xmlns:a16="http://schemas.microsoft.com/office/drawing/2014/main" id="{87E28FA3-D3B4-5F22-6192-26EB196F8E0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14162" y="2836667"/>
            <a:ext cx="666750" cy="2369185"/>
          </a:xfrm>
          <a:prstGeom prst="rect">
            <a:avLst/>
          </a:prstGeom>
        </p:spPr>
      </p:pic>
    </p:spTree>
    <p:extLst>
      <p:ext uri="{BB962C8B-B14F-4D97-AF65-F5344CB8AC3E}">
        <p14:creationId xmlns:p14="http://schemas.microsoft.com/office/powerpoint/2010/main" val="262442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CA29A4-AAFD-04EE-0732-0671E83D5EF1}"/>
              </a:ext>
            </a:extLst>
          </p:cNvPr>
          <p:cNvSpPr>
            <a:spLocks noGrp="1"/>
          </p:cNvSpPr>
          <p:nvPr>
            <p:ph type="title"/>
          </p:nvPr>
        </p:nvSpPr>
        <p:spPr>
          <a:xfrm>
            <a:off x="733562" y="433906"/>
            <a:ext cx="10515601" cy="1327464"/>
          </a:xfrm>
        </p:spPr>
        <p:txBody>
          <a:bodyPr anchor="b">
            <a:normAutofit/>
          </a:bodyPr>
          <a:lstStyle/>
          <a:p>
            <a:r>
              <a:rPr lang="en-US" dirty="0"/>
              <a:t>Creating, running and upgrading </a:t>
            </a:r>
            <a:br>
              <a:rPr lang="en-US" dirty="0"/>
            </a:br>
            <a:r>
              <a:rPr lang="en-US" dirty="0" err="1"/>
              <a:t>Ml</a:t>
            </a:r>
            <a:r>
              <a:rPr lang="en-US" dirty="0"/>
              <a:t> models</a:t>
            </a:r>
          </a:p>
        </p:txBody>
      </p:sp>
      <p:sp>
        <p:nvSpPr>
          <p:cNvPr id="3" name="Content Placeholder 2">
            <a:extLst>
              <a:ext uri="{FF2B5EF4-FFF2-40B4-BE49-F238E27FC236}">
                <a16:creationId xmlns:a16="http://schemas.microsoft.com/office/drawing/2014/main" id="{F09FEE91-E849-1CB0-9E51-A58B99C631C5}"/>
              </a:ext>
            </a:extLst>
          </p:cNvPr>
          <p:cNvSpPr>
            <a:spLocks noGrp="1"/>
          </p:cNvSpPr>
          <p:nvPr>
            <p:ph sz="quarter" idx="36"/>
          </p:nvPr>
        </p:nvSpPr>
        <p:spPr>
          <a:xfrm>
            <a:off x="814302" y="2465535"/>
            <a:ext cx="7303538" cy="3427265"/>
          </a:xfrm>
        </p:spPr>
        <p:txBody>
          <a:bodyPr>
            <a:normAutofit/>
          </a:bodyPr>
          <a:lstStyle/>
          <a:p>
            <a:pPr marL="285750" indent="-285750">
              <a:lnSpc>
                <a:spcPct val="110000"/>
              </a:lnSpc>
              <a:buFont typeface="Arial" panose="020B0604020202020204" pitchFamily="34" charset="0"/>
              <a:buChar char="•"/>
            </a:pPr>
            <a:r>
              <a:rPr lang="en-US" sz="1500"/>
              <a:t>We used Google </a:t>
            </a:r>
            <a:r>
              <a:rPr lang="en-US" sz="1500" err="1"/>
              <a:t>Colab</a:t>
            </a:r>
            <a:r>
              <a:rPr lang="en-US" sz="1500"/>
              <a:t> and wrote </a:t>
            </a:r>
            <a:r>
              <a:rPr lang="en-US" sz="1500" err="1"/>
              <a:t>Jupyter</a:t>
            </a:r>
            <a:r>
              <a:rPr lang="en-US" sz="1500"/>
              <a:t> Notebook files to run our models</a:t>
            </a:r>
          </a:p>
          <a:p>
            <a:pPr marL="285750" indent="-285750">
              <a:lnSpc>
                <a:spcPct val="110000"/>
              </a:lnSpc>
              <a:buFont typeface="Arial" panose="020B0604020202020204" pitchFamily="34" charset="0"/>
              <a:buChar char="•"/>
            </a:pPr>
            <a:r>
              <a:rPr lang="en-US" sz="1500"/>
              <a:t>We tested both logistic regression models and Random Forest models</a:t>
            </a:r>
          </a:p>
          <a:p>
            <a:pPr marL="285750" indent="-285750">
              <a:lnSpc>
                <a:spcPct val="110000"/>
              </a:lnSpc>
              <a:buFont typeface="Arial" panose="020B0604020202020204" pitchFamily="34" charset="0"/>
              <a:buChar char="•"/>
            </a:pPr>
            <a:r>
              <a:rPr lang="en-US" sz="1500"/>
              <a:t>As we ran more tests, we were able to improve our model’s performance by changing parameters, such as activation functions and number of estimators</a:t>
            </a:r>
          </a:p>
          <a:p>
            <a:pPr marL="285750" indent="-285750">
              <a:lnSpc>
                <a:spcPct val="110000"/>
              </a:lnSpc>
              <a:buFont typeface="Arial" panose="020B0604020202020204" pitchFamily="34" charset="0"/>
              <a:buChar char="•"/>
            </a:pPr>
            <a:r>
              <a:rPr lang="en-US" sz="1500"/>
              <a:t>We used SMOTE to help account for the imbalance in our dataset</a:t>
            </a:r>
          </a:p>
          <a:p>
            <a:pPr marL="285750" indent="-285750">
              <a:lnSpc>
                <a:spcPct val="110000"/>
              </a:lnSpc>
              <a:buFont typeface="Arial" panose="020B0604020202020204" pitchFamily="34" charset="0"/>
              <a:buChar char="•"/>
            </a:pPr>
            <a:r>
              <a:rPr lang="en-US" sz="1500"/>
              <a:t>This led to greater accuracy and recall, which was the primary statistic we were looking at</a:t>
            </a:r>
          </a:p>
          <a:p>
            <a:pPr marL="569214" lvl="1">
              <a:lnSpc>
                <a:spcPct val="110000"/>
              </a:lnSpc>
            </a:pPr>
            <a:r>
              <a:rPr lang="en-US" sz="1500"/>
              <a:t>This is because we wanted our model to correctly predict All-Stars more than just getting who wasn’t an All-Star correct</a:t>
            </a:r>
          </a:p>
          <a:p>
            <a:pPr>
              <a:lnSpc>
                <a:spcPct val="110000"/>
              </a:lnSpc>
            </a:pPr>
            <a:endParaRPr lang="en-US" sz="1500"/>
          </a:p>
        </p:txBody>
      </p:sp>
      <p:pic>
        <p:nvPicPr>
          <p:cNvPr id="6" name="Content Placeholder 5" descr="A screenshot of a computer&#10;&#10;Description automatically generated">
            <a:extLst>
              <a:ext uri="{FF2B5EF4-FFF2-40B4-BE49-F238E27FC236}">
                <a16:creationId xmlns:a16="http://schemas.microsoft.com/office/drawing/2014/main" id="{7D85EFE5-1735-1553-5688-F59C197F1A30}"/>
              </a:ext>
            </a:extLst>
          </p:cNvPr>
          <p:cNvPicPr>
            <a:picLocks noGrp="1" noChangeAspect="1"/>
          </p:cNvPicPr>
          <p:nvPr>
            <p:ph sz="quarter" idx="37"/>
          </p:nvPr>
        </p:nvPicPr>
        <p:blipFill>
          <a:blip r:embed="rId3"/>
          <a:stretch>
            <a:fillRect/>
          </a:stretch>
        </p:blipFill>
        <p:spPr>
          <a:xfrm>
            <a:off x="8391525" y="3004582"/>
            <a:ext cx="2857500" cy="2629599"/>
          </a:xfrm>
        </p:spPr>
      </p:pic>
      <p:sp>
        <p:nvSpPr>
          <p:cNvPr id="5" name="Slide Number Placeholder 4">
            <a:extLst>
              <a:ext uri="{FF2B5EF4-FFF2-40B4-BE49-F238E27FC236}">
                <a16:creationId xmlns:a16="http://schemas.microsoft.com/office/drawing/2014/main" id="{23E23533-91C6-420C-B7D7-4977ACF73ACF}"/>
              </a:ext>
            </a:extLst>
          </p:cNvPr>
          <p:cNvSpPr>
            <a:spLocks noGrp="1"/>
          </p:cNvSpPr>
          <p:nvPr>
            <p:ph type="sldNum" sz="quarter" idx="12"/>
          </p:nvPr>
        </p:nvSpPr>
        <p:spPr>
          <a:xfrm>
            <a:off x="9140971" y="6226198"/>
            <a:ext cx="2743200" cy="365125"/>
          </a:xfrm>
        </p:spPr>
        <p:txBody>
          <a:bodyPr anchor="ctr">
            <a:normAutofit/>
          </a:bodyPr>
          <a:lstStyle/>
          <a:p>
            <a:pPr>
              <a:spcAft>
                <a:spcPts val="600"/>
              </a:spcAft>
            </a:pPr>
            <a:fld id="{FE024F78-56A6-7740-B68D-8D4D026EDF3F}" type="slidenum">
              <a:rPr lang="en-US" smtClean="0"/>
              <a:pPr>
                <a:spcAft>
                  <a:spcPts val="600"/>
                </a:spcAft>
              </a:pPr>
              <a:t>9</a:t>
            </a:fld>
            <a:endParaRPr lang="en-US"/>
          </a:p>
        </p:txBody>
      </p:sp>
    </p:spTree>
    <p:extLst>
      <p:ext uri="{BB962C8B-B14F-4D97-AF65-F5344CB8AC3E}">
        <p14:creationId xmlns:p14="http://schemas.microsoft.com/office/powerpoint/2010/main" val="550123337"/>
      </p:ext>
    </p:extLst>
  </p:cSld>
  <p:clrMapOvr>
    <a:masterClrMapping/>
  </p:clrMapOvr>
</p:sld>
</file>

<file path=ppt/theme/theme1.xml><?xml version="1.0" encoding="utf-8"?>
<a:theme xmlns:a="http://schemas.openxmlformats.org/drawingml/2006/main" name="Custom">
  <a:themeElements>
    <a:clrScheme name="Custom 17">
      <a:dk1>
        <a:srgbClr val="000000"/>
      </a:dk1>
      <a:lt1>
        <a:srgbClr val="FFFFFF"/>
      </a:lt1>
      <a:dk2>
        <a:srgbClr val="FC4EFB"/>
      </a:dk2>
      <a:lt2>
        <a:srgbClr val="E7E6E6"/>
      </a:lt2>
      <a:accent1>
        <a:srgbClr val="FAF24C"/>
      </a:accent1>
      <a:accent2>
        <a:srgbClr val="5EFCAC"/>
      </a:accent2>
      <a:accent3>
        <a:srgbClr val="73EBF9"/>
      </a:accent3>
      <a:accent4>
        <a:srgbClr val="316CFC"/>
      </a:accent4>
      <a:accent5>
        <a:srgbClr val="B059FD"/>
      </a:accent5>
      <a:accent6>
        <a:srgbClr val="9405FC"/>
      </a:accent6>
      <a:hlink>
        <a:srgbClr val="FFFFFF"/>
      </a:hlink>
      <a:folHlink>
        <a:srgbClr val="FFFFFF"/>
      </a:folHlink>
    </a:clrScheme>
    <a:fontScheme name="Custom 15">
      <a:majorFont>
        <a:latin typeface="Biome"/>
        <a:ea typeface=""/>
        <a:cs typeface=""/>
      </a:majorFont>
      <a:minorFont>
        <a:latin typeface="Arial Nov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11936837_win32_SL_V11" id="{EAD6EF7B-6F25-4469-AF6A-07D6EB1461DD}" vid="{30FEA78B-2F89-4FF0-8415-E3920802C58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C77B561B-3A65-4A22-9691-EB838E7F9B8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44137456-21FC-4AE2-8A94-BF06CAF2EB9B}">
  <ds:schemaRefs>
    <ds:schemaRef ds:uri="http://schemas.microsoft.com/sharepoint/v3/contenttype/forms"/>
  </ds:schemaRefs>
</ds:datastoreItem>
</file>

<file path=customXml/itemProps3.xml><?xml version="1.0" encoding="utf-8"?>
<ds:datastoreItem xmlns:ds="http://schemas.openxmlformats.org/officeDocument/2006/customXml" ds:itemID="{E305301E-11B3-4B9D-A588-21F3C9809371}">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{4C9A916F-9273-43AD-8F8F-2627C3D2795A}tf11936837_win32</Template>
  <TotalTime>178</TotalTime>
  <Words>871</Words>
  <Application>Microsoft Office PowerPoint</Application>
  <PresentationFormat>Widescreen</PresentationFormat>
  <Paragraphs>97</Paragraphs>
  <Slides>13</Slides>
  <Notes>12</Notes>
  <HiddenSlides>0</HiddenSlides>
  <MMClips>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Arial Nova</vt:lpstr>
      <vt:lpstr>Biome</vt:lpstr>
      <vt:lpstr>Calibri</vt:lpstr>
      <vt:lpstr>Roboto</vt:lpstr>
      <vt:lpstr>Custom</vt:lpstr>
      <vt:lpstr>Predicting MLB All-Stars</vt:lpstr>
      <vt:lpstr>PowerPoint Presentation</vt:lpstr>
      <vt:lpstr>Project Goals</vt:lpstr>
      <vt:lpstr>Steps</vt:lpstr>
      <vt:lpstr>Finding, cleaning and merging datasets</vt:lpstr>
      <vt:lpstr>Creating a sql database</vt:lpstr>
      <vt:lpstr>Identify PIE Scores and Outliers</vt:lpstr>
      <vt:lpstr>Creating visualizations</vt:lpstr>
      <vt:lpstr>Creating, running and upgrading  Ml models</vt:lpstr>
      <vt:lpstr>Limitations</vt:lpstr>
      <vt:lpstr>Our findings</vt:lpstr>
      <vt:lpstr>Next steps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Christian Albertini</dc:creator>
  <cp:lastModifiedBy>Christian Albertini</cp:lastModifiedBy>
  <cp:revision>17</cp:revision>
  <dcterms:created xsi:type="dcterms:W3CDTF">2024-09-17T22:07:55Z</dcterms:created>
  <dcterms:modified xsi:type="dcterms:W3CDTF">2024-09-18T22:41:25Z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